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519" r:id="rId3"/>
    <p:sldId id="520" r:id="rId4"/>
    <p:sldId id="521" r:id="rId5"/>
    <p:sldId id="522" r:id="rId6"/>
    <p:sldId id="523" r:id="rId7"/>
    <p:sldId id="517" r:id="rId8"/>
    <p:sldId id="532" r:id="rId9"/>
    <p:sldId id="533" r:id="rId10"/>
    <p:sldId id="546" r:id="rId11"/>
    <p:sldId id="534" r:id="rId12"/>
    <p:sldId id="526" r:id="rId13"/>
    <p:sldId id="541" r:id="rId14"/>
    <p:sldId id="542" r:id="rId15"/>
    <p:sldId id="518" r:id="rId16"/>
    <p:sldId id="543" r:id="rId17"/>
    <p:sldId id="549" r:id="rId18"/>
    <p:sldId id="550" r:id="rId19"/>
    <p:sldId id="551" r:id="rId20"/>
    <p:sldId id="552" r:id="rId21"/>
    <p:sldId id="544" r:id="rId22"/>
    <p:sldId id="553" r:id="rId23"/>
    <p:sldId id="545" r:id="rId24"/>
    <p:sldId id="554" r:id="rId25"/>
    <p:sldId id="536" r:id="rId26"/>
    <p:sldId id="555" r:id="rId27"/>
    <p:sldId id="463" r:id="rId28"/>
    <p:sldId id="527" r:id="rId29"/>
    <p:sldId id="556" r:id="rId30"/>
    <p:sldId id="557" r:id="rId31"/>
    <p:sldId id="528" r:id="rId32"/>
    <p:sldId id="529" r:id="rId33"/>
    <p:sldId id="530" r:id="rId34"/>
    <p:sldId id="531" r:id="rId35"/>
    <p:sldId id="524" r:id="rId36"/>
    <p:sldId id="53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84" y="252"/>
      </p:cViewPr>
      <p:guideLst/>
    </p:cSldViewPr>
  </p:slideViewPr>
  <p:notesTextViewPr>
    <p:cViewPr>
      <p:scale>
        <a:sx n="1" d="1"/>
        <a:sy n="1" d="1"/>
      </p:scale>
      <p:origin x="0" y="0"/>
    </p:cViewPr>
  </p:notesTextViewPr>
  <p:sorterViewPr>
    <p:cViewPr>
      <p:scale>
        <a:sx n="200" d="100"/>
        <a:sy n="200" d="100"/>
      </p:scale>
      <p:origin x="0" y="-39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084B5-1965-4267-8AB0-868E739C1B23}" type="datetimeFigureOut">
              <a:rPr lang="en-IN" smtClean="0"/>
              <a:t>28-05-2018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7C23C-6986-457D-B7B3-4FA27DA4516A}" type="slidenum">
              <a:rPr lang="en-IN" smtClean="0"/>
              <a:t>‹#›</a:t>
            </a:fld>
            <a:endParaRPr lang="en-IN"/>
          </a:p>
        </p:txBody>
      </p:sp>
    </p:spTree>
    <p:extLst>
      <p:ext uri="{BB962C8B-B14F-4D97-AF65-F5344CB8AC3E}">
        <p14:creationId xmlns:p14="http://schemas.microsoft.com/office/powerpoint/2010/main" val="425993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E841-CDF6-48A6-9653-075683FAB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8644483-05D5-4B41-8536-BAB0CD6E8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7AA6856-AB1A-4B07-BF42-432C4A1FF923}"/>
              </a:ext>
            </a:extLst>
          </p:cNvPr>
          <p:cNvSpPr>
            <a:spLocks noGrp="1"/>
          </p:cNvSpPr>
          <p:nvPr>
            <p:ph type="dt" sz="half" idx="10"/>
          </p:nvPr>
        </p:nvSpPr>
        <p:spPr/>
        <p:txBody>
          <a:bodyPr/>
          <a:lstStyle/>
          <a:p>
            <a:fld id="{3C75F816-39D5-4251-8D25-65B9BDDFC337}" type="datetime1">
              <a:rPr lang="en-IN" smtClean="0"/>
              <a:t>28-05-2018</a:t>
            </a:fld>
            <a:endParaRPr lang="en-IN"/>
          </a:p>
        </p:txBody>
      </p:sp>
      <p:sp>
        <p:nvSpPr>
          <p:cNvPr id="5" name="Footer Placeholder 4">
            <a:extLst>
              <a:ext uri="{FF2B5EF4-FFF2-40B4-BE49-F238E27FC236}">
                <a16:creationId xmlns:a16="http://schemas.microsoft.com/office/drawing/2014/main" id="{EEFCCE20-C540-498B-B791-2F13BDB4FB58}"/>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99566A82-A536-4473-9429-E01434F53ADB}"/>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71397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1EB9-3F2E-4846-9AA0-002F7E1B76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9968F0-5038-42D2-B9F7-26ABB380B4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D9D678-7506-457E-AB3A-640C12DB7F1F}"/>
              </a:ext>
            </a:extLst>
          </p:cNvPr>
          <p:cNvSpPr>
            <a:spLocks noGrp="1"/>
          </p:cNvSpPr>
          <p:nvPr>
            <p:ph type="dt" sz="half" idx="10"/>
          </p:nvPr>
        </p:nvSpPr>
        <p:spPr/>
        <p:txBody>
          <a:bodyPr/>
          <a:lstStyle/>
          <a:p>
            <a:fld id="{051CC3B0-6A2C-4F18-8A62-47A5CACD5456}" type="datetime1">
              <a:rPr lang="en-IN" smtClean="0"/>
              <a:t>28-05-2018</a:t>
            </a:fld>
            <a:endParaRPr lang="en-IN"/>
          </a:p>
        </p:txBody>
      </p:sp>
      <p:sp>
        <p:nvSpPr>
          <p:cNvPr id="5" name="Footer Placeholder 4">
            <a:extLst>
              <a:ext uri="{FF2B5EF4-FFF2-40B4-BE49-F238E27FC236}">
                <a16:creationId xmlns:a16="http://schemas.microsoft.com/office/drawing/2014/main" id="{E2AE922E-62B6-48DD-8A22-56D89968E272}"/>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E7608751-66E5-439C-985F-EF885749201E}"/>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180155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66C23-AF26-472E-814D-2280C3D705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43E96AE-7183-471C-9585-D242DFF309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AC67BD-2F25-4F33-AFEF-CC31ABC05ADF}"/>
              </a:ext>
            </a:extLst>
          </p:cNvPr>
          <p:cNvSpPr>
            <a:spLocks noGrp="1"/>
          </p:cNvSpPr>
          <p:nvPr>
            <p:ph type="dt" sz="half" idx="10"/>
          </p:nvPr>
        </p:nvSpPr>
        <p:spPr/>
        <p:txBody>
          <a:bodyPr/>
          <a:lstStyle/>
          <a:p>
            <a:fld id="{35DCF61F-8DF4-4655-8E96-83C50CF642F1}" type="datetime1">
              <a:rPr lang="en-IN" smtClean="0"/>
              <a:t>28-05-2018</a:t>
            </a:fld>
            <a:endParaRPr lang="en-IN"/>
          </a:p>
        </p:txBody>
      </p:sp>
      <p:sp>
        <p:nvSpPr>
          <p:cNvPr id="5" name="Footer Placeholder 4">
            <a:extLst>
              <a:ext uri="{FF2B5EF4-FFF2-40B4-BE49-F238E27FC236}">
                <a16:creationId xmlns:a16="http://schemas.microsoft.com/office/drawing/2014/main" id="{CC8C5E0C-3EC9-4E20-AFEE-5C1641789FAB}"/>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F04DF047-CFBA-4B7E-9C03-C4505956F075}"/>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320708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6326-4936-421A-940B-780663EC39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55E01B-C914-424E-917C-DD0A2B8079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9537D-2C8C-4DA7-8801-44A2E9E65BBA}"/>
              </a:ext>
            </a:extLst>
          </p:cNvPr>
          <p:cNvSpPr>
            <a:spLocks noGrp="1"/>
          </p:cNvSpPr>
          <p:nvPr>
            <p:ph type="dt" sz="half" idx="10"/>
          </p:nvPr>
        </p:nvSpPr>
        <p:spPr/>
        <p:txBody>
          <a:bodyPr/>
          <a:lstStyle/>
          <a:p>
            <a:fld id="{87851D81-6FE5-4B8A-A087-D4F1D6A3E21D}" type="datetime1">
              <a:rPr lang="en-IN" smtClean="0"/>
              <a:t>28-05-2018</a:t>
            </a:fld>
            <a:endParaRPr lang="en-IN"/>
          </a:p>
        </p:txBody>
      </p:sp>
      <p:sp>
        <p:nvSpPr>
          <p:cNvPr id="5" name="Footer Placeholder 4">
            <a:extLst>
              <a:ext uri="{FF2B5EF4-FFF2-40B4-BE49-F238E27FC236}">
                <a16:creationId xmlns:a16="http://schemas.microsoft.com/office/drawing/2014/main" id="{019CC86B-542E-40D0-B8D6-56C1FED86BD0}"/>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B2711031-457F-4822-8B1A-C2809E4FEC86}"/>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296712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D1B3-3EA5-4409-8644-30561095D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3922486-79E7-48DB-BC8D-7FE346078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486A00-DE41-4D9E-B962-192DE11C2E3F}"/>
              </a:ext>
            </a:extLst>
          </p:cNvPr>
          <p:cNvSpPr>
            <a:spLocks noGrp="1"/>
          </p:cNvSpPr>
          <p:nvPr>
            <p:ph type="dt" sz="half" idx="10"/>
          </p:nvPr>
        </p:nvSpPr>
        <p:spPr/>
        <p:txBody>
          <a:bodyPr/>
          <a:lstStyle/>
          <a:p>
            <a:fld id="{2E0B5D08-8D48-4BA7-9824-2098952BD768}" type="datetime1">
              <a:rPr lang="en-IN" smtClean="0"/>
              <a:t>28-05-2018</a:t>
            </a:fld>
            <a:endParaRPr lang="en-IN"/>
          </a:p>
        </p:txBody>
      </p:sp>
      <p:sp>
        <p:nvSpPr>
          <p:cNvPr id="5" name="Footer Placeholder 4">
            <a:extLst>
              <a:ext uri="{FF2B5EF4-FFF2-40B4-BE49-F238E27FC236}">
                <a16:creationId xmlns:a16="http://schemas.microsoft.com/office/drawing/2014/main" id="{BF5128FB-D7C8-4FA2-AAB7-C41E39B8C068}"/>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655757B4-3FBA-4663-9535-4EF7161ABBD1}"/>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299149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CE32-45DD-411F-B5BF-FB207CEF01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17A734E-C137-4961-BDC7-3B762A04E5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C6146D-2747-41BD-94BA-CD5DC49EF0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16EF76D-EBAC-49BC-A29A-9428B9FDB8E5}"/>
              </a:ext>
            </a:extLst>
          </p:cNvPr>
          <p:cNvSpPr>
            <a:spLocks noGrp="1"/>
          </p:cNvSpPr>
          <p:nvPr>
            <p:ph type="dt" sz="half" idx="10"/>
          </p:nvPr>
        </p:nvSpPr>
        <p:spPr/>
        <p:txBody>
          <a:bodyPr/>
          <a:lstStyle/>
          <a:p>
            <a:fld id="{544496B0-0B23-4617-BCC4-965176DAED83}" type="datetime1">
              <a:rPr lang="en-IN" smtClean="0"/>
              <a:t>28-05-2018</a:t>
            </a:fld>
            <a:endParaRPr lang="en-IN"/>
          </a:p>
        </p:txBody>
      </p:sp>
      <p:sp>
        <p:nvSpPr>
          <p:cNvPr id="6" name="Footer Placeholder 5">
            <a:extLst>
              <a:ext uri="{FF2B5EF4-FFF2-40B4-BE49-F238E27FC236}">
                <a16:creationId xmlns:a16="http://schemas.microsoft.com/office/drawing/2014/main" id="{104FD97B-45FC-4C92-9E9E-23D4A492F2D3}"/>
              </a:ext>
            </a:extLst>
          </p:cNvPr>
          <p:cNvSpPr>
            <a:spLocks noGrp="1"/>
          </p:cNvSpPr>
          <p:nvPr>
            <p:ph type="ftr" sz="quarter" idx="11"/>
          </p:nvPr>
        </p:nvSpPr>
        <p:spPr/>
        <p:txBody>
          <a:bodyPr/>
          <a:lstStyle/>
          <a:p>
            <a:r>
              <a:rPr lang="hi-IN"/>
              <a:t>सां व संपत्ती २९ मे २०१८ </a:t>
            </a:r>
            <a:endParaRPr lang="en-IN"/>
          </a:p>
        </p:txBody>
      </p:sp>
      <p:sp>
        <p:nvSpPr>
          <p:cNvPr id="7" name="Slide Number Placeholder 6">
            <a:extLst>
              <a:ext uri="{FF2B5EF4-FFF2-40B4-BE49-F238E27FC236}">
                <a16:creationId xmlns:a16="http://schemas.microsoft.com/office/drawing/2014/main" id="{15118FFA-CB52-4399-A772-15FDA7E7D1E6}"/>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141270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1D54-596A-45CB-9F2C-3E7D776755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33E5E6-259F-4F9F-8C70-BEC1A64CF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3E49EC-3414-4CBB-BA50-6BD649B295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6479B98-6BB8-40FA-9855-871161C6E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C49D8B-7C58-48CF-A0B0-942AD7762D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AC82EA1-060B-4CFA-B1E8-87D38A53AE41}"/>
              </a:ext>
            </a:extLst>
          </p:cNvPr>
          <p:cNvSpPr>
            <a:spLocks noGrp="1"/>
          </p:cNvSpPr>
          <p:nvPr>
            <p:ph type="dt" sz="half" idx="10"/>
          </p:nvPr>
        </p:nvSpPr>
        <p:spPr/>
        <p:txBody>
          <a:bodyPr/>
          <a:lstStyle/>
          <a:p>
            <a:fld id="{73148753-0E14-4B4A-A815-033588BEAC42}" type="datetime1">
              <a:rPr lang="en-IN" smtClean="0"/>
              <a:t>28-05-2018</a:t>
            </a:fld>
            <a:endParaRPr lang="en-IN"/>
          </a:p>
        </p:txBody>
      </p:sp>
      <p:sp>
        <p:nvSpPr>
          <p:cNvPr id="8" name="Footer Placeholder 7">
            <a:extLst>
              <a:ext uri="{FF2B5EF4-FFF2-40B4-BE49-F238E27FC236}">
                <a16:creationId xmlns:a16="http://schemas.microsoft.com/office/drawing/2014/main" id="{DA527B8A-0DFF-4739-A8F2-15A7AC4270A6}"/>
              </a:ext>
            </a:extLst>
          </p:cNvPr>
          <p:cNvSpPr>
            <a:spLocks noGrp="1"/>
          </p:cNvSpPr>
          <p:nvPr>
            <p:ph type="ftr" sz="quarter" idx="11"/>
          </p:nvPr>
        </p:nvSpPr>
        <p:spPr/>
        <p:txBody>
          <a:bodyPr/>
          <a:lstStyle/>
          <a:p>
            <a:r>
              <a:rPr lang="hi-IN"/>
              <a:t>सां व संपत्ती २९ मे २०१८ </a:t>
            </a:r>
            <a:endParaRPr lang="en-IN"/>
          </a:p>
        </p:txBody>
      </p:sp>
      <p:sp>
        <p:nvSpPr>
          <p:cNvPr id="9" name="Slide Number Placeholder 8">
            <a:extLst>
              <a:ext uri="{FF2B5EF4-FFF2-40B4-BE49-F238E27FC236}">
                <a16:creationId xmlns:a16="http://schemas.microsoft.com/office/drawing/2014/main" id="{B77C751F-26B1-4923-B66E-538ACC7CF849}"/>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372484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6F2B-2EA1-4DB9-8842-B084E069F1C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52F8D37-27D1-4B2D-A3F4-EDC248E9E369}"/>
              </a:ext>
            </a:extLst>
          </p:cNvPr>
          <p:cNvSpPr>
            <a:spLocks noGrp="1"/>
          </p:cNvSpPr>
          <p:nvPr>
            <p:ph type="dt" sz="half" idx="10"/>
          </p:nvPr>
        </p:nvSpPr>
        <p:spPr/>
        <p:txBody>
          <a:bodyPr/>
          <a:lstStyle/>
          <a:p>
            <a:fld id="{A1A34A03-3104-499B-84B5-60DFA3AE74A4}" type="datetime1">
              <a:rPr lang="en-IN" smtClean="0"/>
              <a:t>28-05-2018</a:t>
            </a:fld>
            <a:endParaRPr lang="en-IN"/>
          </a:p>
        </p:txBody>
      </p:sp>
      <p:sp>
        <p:nvSpPr>
          <p:cNvPr id="4" name="Footer Placeholder 3">
            <a:extLst>
              <a:ext uri="{FF2B5EF4-FFF2-40B4-BE49-F238E27FC236}">
                <a16:creationId xmlns:a16="http://schemas.microsoft.com/office/drawing/2014/main" id="{0536C67A-697C-4839-9F1B-62278337BC25}"/>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2F98EC85-AA27-403F-9623-22D8F6B526B6}"/>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2207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51D30-C4B3-4DCC-A075-F3A10F104453}"/>
              </a:ext>
            </a:extLst>
          </p:cNvPr>
          <p:cNvSpPr>
            <a:spLocks noGrp="1"/>
          </p:cNvSpPr>
          <p:nvPr>
            <p:ph type="dt" sz="half" idx="10"/>
          </p:nvPr>
        </p:nvSpPr>
        <p:spPr/>
        <p:txBody>
          <a:bodyPr/>
          <a:lstStyle/>
          <a:p>
            <a:fld id="{636C230E-D464-40E5-9A0B-F60BCF56367D}" type="datetime1">
              <a:rPr lang="en-IN" smtClean="0"/>
              <a:t>28-05-2018</a:t>
            </a:fld>
            <a:endParaRPr lang="en-IN"/>
          </a:p>
        </p:txBody>
      </p:sp>
      <p:sp>
        <p:nvSpPr>
          <p:cNvPr id="3" name="Footer Placeholder 2">
            <a:extLst>
              <a:ext uri="{FF2B5EF4-FFF2-40B4-BE49-F238E27FC236}">
                <a16:creationId xmlns:a16="http://schemas.microsoft.com/office/drawing/2014/main" id="{3B4EEFE7-2C0F-4C02-B8EE-80F5BA8DC5B2}"/>
              </a:ext>
            </a:extLst>
          </p:cNvPr>
          <p:cNvSpPr>
            <a:spLocks noGrp="1"/>
          </p:cNvSpPr>
          <p:nvPr>
            <p:ph type="ftr" sz="quarter" idx="11"/>
          </p:nvPr>
        </p:nvSpPr>
        <p:spPr/>
        <p:txBody>
          <a:bodyPr/>
          <a:lstStyle/>
          <a:p>
            <a:r>
              <a:rPr lang="hi-IN"/>
              <a:t>सां व संपत्ती २९ मे २०१८ </a:t>
            </a:r>
            <a:endParaRPr lang="en-IN"/>
          </a:p>
        </p:txBody>
      </p:sp>
      <p:sp>
        <p:nvSpPr>
          <p:cNvPr id="4" name="Slide Number Placeholder 3">
            <a:extLst>
              <a:ext uri="{FF2B5EF4-FFF2-40B4-BE49-F238E27FC236}">
                <a16:creationId xmlns:a16="http://schemas.microsoft.com/office/drawing/2014/main" id="{20EF0DD4-B0B6-4E86-96F4-48DFD455A0EC}"/>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189660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0F6C-1CC0-4AE3-AE4B-E6123FDAB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3801E35-B793-48B3-91F1-5E2656F2D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0785142-5304-46D9-8DDA-58CCB14EC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04192D-E4E5-493D-9222-7D256AF537B9}"/>
              </a:ext>
            </a:extLst>
          </p:cNvPr>
          <p:cNvSpPr>
            <a:spLocks noGrp="1"/>
          </p:cNvSpPr>
          <p:nvPr>
            <p:ph type="dt" sz="half" idx="10"/>
          </p:nvPr>
        </p:nvSpPr>
        <p:spPr/>
        <p:txBody>
          <a:bodyPr/>
          <a:lstStyle/>
          <a:p>
            <a:fld id="{F5B39842-0463-4B3E-8804-2664C252304A}" type="datetime1">
              <a:rPr lang="en-IN" smtClean="0"/>
              <a:t>28-05-2018</a:t>
            </a:fld>
            <a:endParaRPr lang="en-IN"/>
          </a:p>
        </p:txBody>
      </p:sp>
      <p:sp>
        <p:nvSpPr>
          <p:cNvPr id="6" name="Footer Placeholder 5">
            <a:extLst>
              <a:ext uri="{FF2B5EF4-FFF2-40B4-BE49-F238E27FC236}">
                <a16:creationId xmlns:a16="http://schemas.microsoft.com/office/drawing/2014/main" id="{DCCB1057-416B-456C-9C92-F54A0505CAF6}"/>
              </a:ext>
            </a:extLst>
          </p:cNvPr>
          <p:cNvSpPr>
            <a:spLocks noGrp="1"/>
          </p:cNvSpPr>
          <p:nvPr>
            <p:ph type="ftr" sz="quarter" idx="11"/>
          </p:nvPr>
        </p:nvSpPr>
        <p:spPr/>
        <p:txBody>
          <a:bodyPr/>
          <a:lstStyle/>
          <a:p>
            <a:r>
              <a:rPr lang="hi-IN"/>
              <a:t>सां व संपत्ती २९ मे २०१८ </a:t>
            </a:r>
            <a:endParaRPr lang="en-IN"/>
          </a:p>
        </p:txBody>
      </p:sp>
      <p:sp>
        <p:nvSpPr>
          <p:cNvPr id="7" name="Slide Number Placeholder 6">
            <a:extLst>
              <a:ext uri="{FF2B5EF4-FFF2-40B4-BE49-F238E27FC236}">
                <a16:creationId xmlns:a16="http://schemas.microsoft.com/office/drawing/2014/main" id="{24D1652A-DE12-482F-BA4B-454943EB62B5}"/>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270319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9C24-08A0-48EA-B39D-ED9B98114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ED17121-3369-4FEF-A116-86E19C648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C795DB0-5693-4CC3-87BB-748582AF5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727833-7FCC-4015-AEE4-D8B24A9B010F}"/>
              </a:ext>
            </a:extLst>
          </p:cNvPr>
          <p:cNvSpPr>
            <a:spLocks noGrp="1"/>
          </p:cNvSpPr>
          <p:nvPr>
            <p:ph type="dt" sz="half" idx="10"/>
          </p:nvPr>
        </p:nvSpPr>
        <p:spPr/>
        <p:txBody>
          <a:bodyPr/>
          <a:lstStyle/>
          <a:p>
            <a:fld id="{5BB4AF70-6919-4C72-B59B-34161EF7A564}" type="datetime1">
              <a:rPr lang="en-IN" smtClean="0"/>
              <a:t>28-05-2018</a:t>
            </a:fld>
            <a:endParaRPr lang="en-IN"/>
          </a:p>
        </p:txBody>
      </p:sp>
      <p:sp>
        <p:nvSpPr>
          <p:cNvPr id="6" name="Footer Placeholder 5">
            <a:extLst>
              <a:ext uri="{FF2B5EF4-FFF2-40B4-BE49-F238E27FC236}">
                <a16:creationId xmlns:a16="http://schemas.microsoft.com/office/drawing/2014/main" id="{0EB50EDE-D709-49DD-BF7F-3BD5C0A60819}"/>
              </a:ext>
            </a:extLst>
          </p:cNvPr>
          <p:cNvSpPr>
            <a:spLocks noGrp="1"/>
          </p:cNvSpPr>
          <p:nvPr>
            <p:ph type="ftr" sz="quarter" idx="11"/>
          </p:nvPr>
        </p:nvSpPr>
        <p:spPr/>
        <p:txBody>
          <a:bodyPr/>
          <a:lstStyle/>
          <a:p>
            <a:r>
              <a:rPr lang="hi-IN"/>
              <a:t>सां व संपत्ती २९ मे २०१८ </a:t>
            </a:r>
            <a:endParaRPr lang="en-IN"/>
          </a:p>
        </p:txBody>
      </p:sp>
      <p:sp>
        <p:nvSpPr>
          <p:cNvPr id="7" name="Slide Number Placeholder 6">
            <a:extLst>
              <a:ext uri="{FF2B5EF4-FFF2-40B4-BE49-F238E27FC236}">
                <a16:creationId xmlns:a16="http://schemas.microsoft.com/office/drawing/2014/main" id="{F53DD81D-F610-4941-925F-1781C732FAF3}"/>
              </a:ext>
            </a:extLst>
          </p:cNvPr>
          <p:cNvSpPr>
            <a:spLocks noGrp="1"/>
          </p:cNvSpPr>
          <p:nvPr>
            <p:ph type="sldNum" sz="quarter" idx="12"/>
          </p:nvPr>
        </p:nvSpPr>
        <p:spPr/>
        <p:txBody>
          <a:bodyPr/>
          <a:lstStyle/>
          <a:p>
            <a:fld id="{385A2BCB-C2FE-4B4C-A02A-97FA466E2302}" type="slidenum">
              <a:rPr lang="en-IN" smtClean="0"/>
              <a:t>‹#›</a:t>
            </a:fld>
            <a:endParaRPr lang="en-IN"/>
          </a:p>
        </p:txBody>
      </p:sp>
    </p:spTree>
    <p:extLst>
      <p:ext uri="{BB962C8B-B14F-4D97-AF65-F5344CB8AC3E}">
        <p14:creationId xmlns:p14="http://schemas.microsoft.com/office/powerpoint/2010/main" val="171751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CF388-F0AC-4B04-B590-725412B96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3C2444-7869-408D-9211-262A6B4E4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905F9A-7CB8-4708-9E14-C03C556A0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F5112-124D-4F2D-8FD3-BEB518CFFBAC}" type="datetime1">
              <a:rPr lang="en-IN" smtClean="0"/>
              <a:t>28-05-2018</a:t>
            </a:fld>
            <a:endParaRPr lang="en-IN"/>
          </a:p>
        </p:txBody>
      </p:sp>
      <p:sp>
        <p:nvSpPr>
          <p:cNvPr id="5" name="Footer Placeholder 4">
            <a:extLst>
              <a:ext uri="{FF2B5EF4-FFF2-40B4-BE49-F238E27FC236}">
                <a16:creationId xmlns:a16="http://schemas.microsoft.com/office/drawing/2014/main" id="{6200310D-3493-4B01-BCD9-6C1619DDF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56901D14-19BE-42E7-A02A-76DE6C563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2BCB-C2FE-4B4C-A02A-97FA466E2302}" type="slidenum">
              <a:rPr lang="en-IN" smtClean="0"/>
              <a:t>‹#›</a:t>
            </a:fld>
            <a:endParaRPr lang="en-IN"/>
          </a:p>
        </p:txBody>
      </p:sp>
    </p:spTree>
    <p:extLst>
      <p:ext uri="{BB962C8B-B14F-4D97-AF65-F5344CB8AC3E}">
        <p14:creationId xmlns:p14="http://schemas.microsoft.com/office/powerpoint/2010/main" val="292724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9034C91-8DA1-4CA4-B446-123E2C1A8242}"/>
              </a:ext>
            </a:extLst>
          </p:cNvPr>
          <p:cNvSpPr>
            <a:spLocks noGrp="1" noChangeArrowheads="1"/>
          </p:cNvSpPr>
          <p:nvPr>
            <p:ph type="ctrTitle"/>
          </p:nvPr>
        </p:nvSpPr>
        <p:spPr>
          <a:xfrm>
            <a:off x="2209800" y="1600201"/>
            <a:ext cx="7772400" cy="1470025"/>
          </a:xfrm>
        </p:spPr>
        <p:txBody>
          <a:bodyPr>
            <a:normAutofit fontScale="90000"/>
          </a:bodyPr>
          <a:lstStyle/>
          <a:p>
            <a:pPr eaLnBrk="1" hangingPunct="1"/>
            <a:r>
              <a:rPr lang="en-US" altLang="en-US" sz="4000" dirty="0" err="1">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सामूहिक</a:t>
            </a:r>
            <a:r>
              <a:rPr lang="en-US" altLang="en-US" sz="4000" dirty="0">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वनसंपत्तीचे</a:t>
            </a:r>
            <a:r>
              <a:rPr lang="en-US" altLang="en-US" sz="4000" dirty="0">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लोकाभिमुख</a:t>
            </a:r>
            <a:r>
              <a:rPr lang="en-US" altLang="en-US" sz="4000" dirty="0">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 व </a:t>
            </a:r>
            <a:r>
              <a:rPr lang="en-US" altLang="en-US" sz="4000" dirty="0" err="1">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विज्ञानाधारित</a:t>
            </a:r>
            <a:r>
              <a:rPr lang="en-US" altLang="en-US" sz="4000" dirty="0">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t>सुव्यवस्थापन</a:t>
            </a:r>
            <a:br>
              <a:rPr lang="en-US" altLang="en-US" sz="4000" dirty="0">
                <a:solidFill>
                  <a:srgbClr val="A50021"/>
                </a:solidFill>
                <a:latin typeface="Arial Unicode MS" panose="020B0604020202020204" pitchFamily="34" charset="-128"/>
                <a:ea typeface="Arial Unicode MS" panose="020B0604020202020204" pitchFamily="34" charset="-128"/>
                <a:cs typeface="Arial Unicode MS" panose="020B0604020202020204" pitchFamily="34" charset="-128"/>
              </a:rPr>
            </a:br>
            <a:br>
              <a:rPr lang="en-US" altLang="en-US" sz="4000" dirty="0"/>
            </a:br>
            <a:endParaRPr lang="en-US" altLang="en-US" sz="4000" i="1" dirty="0">
              <a:solidFill>
                <a:srgbClr val="0099FF"/>
              </a:solidFill>
            </a:endParaRPr>
          </a:p>
        </p:txBody>
      </p:sp>
      <p:sp>
        <p:nvSpPr>
          <p:cNvPr id="2051" name="Rectangle 3">
            <a:extLst>
              <a:ext uri="{FF2B5EF4-FFF2-40B4-BE49-F238E27FC236}">
                <a16:creationId xmlns:a16="http://schemas.microsoft.com/office/drawing/2014/main" id="{88B534F8-6F64-4452-BE41-32371C924A8D}"/>
              </a:ext>
            </a:extLst>
          </p:cNvPr>
          <p:cNvSpPr>
            <a:spLocks noGrp="1" noChangeArrowheads="1"/>
          </p:cNvSpPr>
          <p:nvPr>
            <p:ph type="subTitle" idx="1"/>
          </p:nvPr>
        </p:nvSpPr>
        <p:spPr/>
        <p:txBody>
          <a:bodyPr>
            <a:normAutofit fontScale="92500" lnSpcReduction="10000"/>
          </a:bodyPr>
          <a:lstStyle/>
          <a:p>
            <a:pPr eaLnBrk="1" hangingPunct="1">
              <a:lnSpc>
                <a:spcPct val="80000"/>
              </a:lnSpc>
            </a:pPr>
            <a:r>
              <a:rPr lang="en-US" altLang="en-US" sz="2800" dirty="0" err="1">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rPr>
              <a:t>माधव</a:t>
            </a:r>
            <a:r>
              <a:rPr lang="en-US" altLang="en-US" sz="2800"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dirty="0" err="1">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rPr>
              <a:t>गाडगीळ</a:t>
            </a:r>
            <a:endParaRPr lang="en-US" altLang="en-US" sz="2800"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pPr>
            <a:r>
              <a:rPr lang="en-US" altLang="en-US" sz="2800"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rPr>
              <a:t>madhav.gadgil@gmail.com</a:t>
            </a:r>
          </a:p>
          <a:p>
            <a:pPr eaLnBrk="1" hangingPunct="1">
              <a:lnSpc>
                <a:spcPct val="80000"/>
              </a:lnSpc>
            </a:pPr>
            <a:endParaRPr lang="en-US" altLang="en-US" sz="2800" b="1"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pPr>
            <a:r>
              <a:rPr lang="mr-IN" altLang="en-US" sz="2800" b="1"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rPr>
              <a:t>२९ मे २०१८</a:t>
            </a:r>
            <a:endParaRPr lang="en-US" altLang="en-US" sz="2800" b="1" dirty="0">
              <a:solidFill>
                <a:srgbClr val="3366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52" name="Slide Number Placeholder 1">
            <a:extLst>
              <a:ext uri="{FF2B5EF4-FFF2-40B4-BE49-F238E27FC236}">
                <a16:creationId xmlns:a16="http://schemas.microsoft.com/office/drawing/2014/main" id="{66A5D799-A584-4F6F-B280-B1C17A1B5DF0}"/>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C573741A-5C39-48AE-A4B7-297283CFDCB1}" type="slidenum">
              <a:rPr lang="en-US" altLang="en-US" sz="1400"/>
              <a:pPr eaLnBrk="1" hangingPunct="1">
                <a:spcBef>
                  <a:spcPct val="0"/>
                </a:spcBef>
                <a:buFontTx/>
                <a:buNone/>
              </a:pPr>
              <a:t>1</a:t>
            </a:fld>
            <a:endParaRPr lang="en-US" altLang="en-US" sz="1400"/>
          </a:p>
        </p:txBody>
      </p:sp>
      <p:sp>
        <p:nvSpPr>
          <p:cNvPr id="2" name="Footer Placeholder 1">
            <a:extLst>
              <a:ext uri="{FF2B5EF4-FFF2-40B4-BE49-F238E27FC236}">
                <a16:creationId xmlns:a16="http://schemas.microsoft.com/office/drawing/2014/main" id="{682CAA96-451D-4C44-9A2F-5D876BBD191E}"/>
              </a:ext>
            </a:extLst>
          </p:cNvPr>
          <p:cNvSpPr>
            <a:spLocks noGrp="1"/>
          </p:cNvSpPr>
          <p:nvPr>
            <p:ph type="ftr" sz="quarter" idx="11"/>
          </p:nvPr>
        </p:nvSpPr>
        <p:spPr/>
        <p:txBody>
          <a:bodyPr/>
          <a:lstStyle/>
          <a:p>
            <a:r>
              <a:rPr lang="hi-IN"/>
              <a:t>सां व संपत्ती २९ मे २०१८ </a:t>
            </a:r>
            <a:endParaRPr lang="en-IN"/>
          </a:p>
        </p:txBody>
      </p:sp>
    </p:spTree>
    <p:extLst>
      <p:ext uri="{BB962C8B-B14F-4D97-AF65-F5344CB8AC3E}">
        <p14:creationId xmlns:p14="http://schemas.microsoft.com/office/powerpoint/2010/main" val="42701285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442452"/>
            <a:ext cx="10515600" cy="5734511"/>
          </a:xfrm>
        </p:spPr>
        <p:txBody>
          <a:bodyPr>
            <a:normAutofit fontScale="70000" lnSpcReduction="20000"/>
          </a:bodyPr>
          <a:lstStyle/>
          <a:p>
            <a:r>
              <a:rPr lang="en-IN" sz="4600" b="1" i="1" dirty="0" err="1">
                <a:solidFill>
                  <a:srgbClr val="7030A0"/>
                </a:solidFill>
              </a:rPr>
              <a:t>चारीचे</a:t>
            </a:r>
            <a:r>
              <a:rPr lang="en-IN" sz="4600" b="1" i="1" dirty="0">
                <a:solidFill>
                  <a:srgbClr val="7030A0"/>
                </a:solidFill>
              </a:rPr>
              <a:t> </a:t>
            </a:r>
            <a:r>
              <a:rPr lang="en-IN" sz="4600" b="1" i="1" dirty="0" err="1">
                <a:solidFill>
                  <a:srgbClr val="7030A0"/>
                </a:solidFill>
              </a:rPr>
              <a:t>क्षेत्र</a:t>
            </a:r>
            <a:r>
              <a:rPr lang="en-IN" sz="4600" b="1" i="1" dirty="0">
                <a:solidFill>
                  <a:srgbClr val="7030A0"/>
                </a:solidFill>
              </a:rPr>
              <a:t> व </a:t>
            </a:r>
            <a:r>
              <a:rPr lang="en-IN" sz="4600" b="1" i="1" dirty="0" err="1">
                <a:solidFill>
                  <a:srgbClr val="7030A0"/>
                </a:solidFill>
              </a:rPr>
              <a:t>नियम</a:t>
            </a:r>
            <a:r>
              <a:rPr lang="en-IN" sz="4600" b="1" i="1" dirty="0">
                <a:solidFill>
                  <a:srgbClr val="7030A0"/>
                </a:solidFill>
              </a:rPr>
              <a:t> </a:t>
            </a:r>
            <a:r>
              <a:rPr lang="en-IN" sz="4600" b="1" i="1" dirty="0" err="1">
                <a:solidFill>
                  <a:srgbClr val="7030A0"/>
                </a:solidFill>
              </a:rPr>
              <a:t>खालील</a:t>
            </a:r>
            <a:r>
              <a:rPr lang="en-IN" sz="4600" b="1" i="1" dirty="0">
                <a:solidFill>
                  <a:srgbClr val="7030A0"/>
                </a:solidFill>
              </a:rPr>
              <a:t> </a:t>
            </a:r>
            <a:r>
              <a:rPr lang="en-IN" sz="4600" b="1" i="1" dirty="0" err="1">
                <a:solidFill>
                  <a:srgbClr val="7030A0"/>
                </a:solidFill>
              </a:rPr>
              <a:t>प्रमाणे</a:t>
            </a:r>
            <a:r>
              <a:rPr lang="en-IN" sz="4600" b="1" i="1" dirty="0">
                <a:solidFill>
                  <a:srgbClr val="7030A0"/>
                </a:solidFill>
              </a:rPr>
              <a:t> </a:t>
            </a:r>
          </a:p>
          <a:p>
            <a:r>
              <a:rPr lang="hi-IN" dirty="0">
                <a:solidFill>
                  <a:srgbClr val="C00000"/>
                </a:solidFill>
              </a:rPr>
              <a:t>1.पाचगाव गावातील पाळीव जनावरांना पाचगाव ग्रामसभेच्या हद्दीतील जंगलात विनामूल्य चराई राहील.  </a:t>
            </a:r>
            <a:endParaRPr lang="en-IN" dirty="0">
              <a:solidFill>
                <a:srgbClr val="C00000"/>
              </a:solidFill>
            </a:endParaRPr>
          </a:p>
          <a:p>
            <a:r>
              <a:rPr lang="hi-IN" dirty="0">
                <a:solidFill>
                  <a:schemeClr val="accent6">
                    <a:lumMod val="50000"/>
                  </a:schemeClr>
                </a:solidFill>
              </a:rPr>
              <a:t>2. पाचगाव गावातील लोकांना निःशुल्क चराई पासेस ग्रामसभा पाचगाव तर्फे देण्यात येईल.</a:t>
            </a:r>
            <a:endParaRPr lang="en-IN" dirty="0">
              <a:solidFill>
                <a:schemeClr val="accent6">
                  <a:lumMod val="50000"/>
                </a:schemeClr>
              </a:solidFill>
            </a:endParaRPr>
          </a:p>
          <a:p>
            <a:r>
              <a:rPr lang="hi-IN" dirty="0">
                <a:solidFill>
                  <a:srgbClr val="C00000"/>
                </a:solidFill>
              </a:rPr>
              <a:t>3. पाचगाव ग्रामसभा चराई पासेस तीन प्रतीत छापेल एक प्रत ग्रामसभेकडे असेल, दुसरी प्रत जनावराच्या मालकाकडे असेल, तिसरी प्रत गुराख्याकडे असेल. </a:t>
            </a:r>
            <a:endParaRPr lang="en-IN" dirty="0">
              <a:solidFill>
                <a:srgbClr val="C00000"/>
              </a:solidFill>
            </a:endParaRPr>
          </a:p>
          <a:p>
            <a:r>
              <a:rPr lang="hi-IN" dirty="0">
                <a:solidFill>
                  <a:schemeClr val="accent6">
                    <a:lumMod val="50000"/>
                  </a:schemeClr>
                </a:solidFill>
              </a:rPr>
              <a:t>4. चराई पासेस ची मुदत एक वर्षाची असेल व जनावरांच्या सर्व मालकांना चराई पासेस काढणे बंधनकारक राहील. </a:t>
            </a:r>
            <a:endParaRPr lang="en-IN" dirty="0">
              <a:solidFill>
                <a:schemeClr val="accent6">
                  <a:lumMod val="50000"/>
                </a:schemeClr>
              </a:solidFill>
            </a:endParaRPr>
          </a:p>
          <a:p>
            <a:r>
              <a:rPr lang="hi-IN" dirty="0">
                <a:solidFill>
                  <a:srgbClr val="C00000"/>
                </a:solidFill>
              </a:rPr>
              <a:t>5. पाचगाव ग्रामसभेने त्यात्या वेळेत नेमून दिलेल्या क्षेत्रातच गुराख्याने जनावरे चारावी. व हा नियम गावातील गुराखी व बाहेर गावाच्या गुराख्यांना लागू असेल. कुणालाही अनियत्रित चराई करता येणार नाही.</a:t>
            </a:r>
            <a:endParaRPr lang="en-IN" dirty="0">
              <a:solidFill>
                <a:srgbClr val="C00000"/>
              </a:solidFill>
            </a:endParaRPr>
          </a:p>
          <a:p>
            <a:r>
              <a:rPr lang="hi-IN" dirty="0">
                <a:solidFill>
                  <a:schemeClr val="accent6">
                    <a:lumMod val="50000"/>
                  </a:schemeClr>
                </a:solidFill>
              </a:rPr>
              <a:t>6. पाचगाव ग्रामसभेच्या जंगलात पाचागावातील वनहक्क धारकाची गुरे चराईसाठी नेले असेल वाघ, बिबट व वन्य प्राण्यांनी जनावरांना ठार केल्यास त्यांची नुकसान भरपाई हि सुधा शासनाकडून घेण्यात येईल. व ग्रामसभा सक्षम झाल्या नंतर वरील प्रकारची नुकसान भरपाई पाचागावातील ग्रामस्थांना पाचगाव ग्रामसभा स्वतः देईल </a:t>
            </a:r>
            <a:endParaRPr lang="en-IN" dirty="0">
              <a:solidFill>
                <a:schemeClr val="accent6">
                  <a:lumMod val="50000"/>
                </a:schemeClr>
              </a:solidFill>
            </a:endParaRPr>
          </a:p>
          <a:p>
            <a:r>
              <a:rPr lang="hi-IN" dirty="0">
                <a:solidFill>
                  <a:srgbClr val="C00000"/>
                </a:solidFill>
              </a:rPr>
              <a:t>7. पाचगाव निस्तार पत्रकात नमूद असलेल्या गावांत निःशुल्क चराई पाचगाव ग्रामसभेने त्यात्या वेळेत नेमून दिलेल्या क्षेत्रात करता येईल. </a:t>
            </a:r>
            <a:endParaRPr lang="en-IN" dirty="0">
              <a:solidFill>
                <a:srgbClr val="C00000"/>
              </a:solidFill>
            </a:endParaRPr>
          </a:p>
          <a:p>
            <a:r>
              <a:rPr lang="hi-IN" dirty="0">
                <a:solidFill>
                  <a:schemeClr val="accent6">
                    <a:lumMod val="50000"/>
                  </a:schemeClr>
                </a:solidFill>
              </a:rPr>
              <a:t>8. चराई साठी गुरे जंगलात गेली असता त्यांना काही इजा झाली किंवा ठार मारल्यास गुराख्याने/मालकाने ग्रामसभेला कळवेल ग्रामसभा वनपरिक्षेत्र अधिकारी यांना कळवेल व पुढची कार्यवाही करण्यास सांगेल. हा नियम ग्रामसभा सक्षम होई पर्यत अमलात राहील. </a:t>
            </a:r>
            <a:endParaRPr lang="en-IN" dirty="0">
              <a:solidFill>
                <a:schemeClr val="accent6">
                  <a:lumMod val="50000"/>
                </a:schemeClr>
              </a:solidFill>
            </a:endParaRPr>
          </a:p>
          <a:p>
            <a:endParaRPr lang="en-IN" dirty="0"/>
          </a:p>
        </p:txBody>
      </p:sp>
      <p:sp>
        <p:nvSpPr>
          <p:cNvPr id="4" name="Footer Placeholder 3">
            <a:extLst>
              <a:ext uri="{FF2B5EF4-FFF2-40B4-BE49-F238E27FC236}">
                <a16:creationId xmlns:a16="http://schemas.microsoft.com/office/drawing/2014/main" id="{893C9891-066B-4359-9B40-2FADE6E3F272}"/>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17103A9A-B7DF-4806-9800-60688FEC3E55}"/>
              </a:ext>
            </a:extLst>
          </p:cNvPr>
          <p:cNvSpPr>
            <a:spLocks noGrp="1"/>
          </p:cNvSpPr>
          <p:nvPr>
            <p:ph type="sldNum" sz="quarter" idx="12"/>
          </p:nvPr>
        </p:nvSpPr>
        <p:spPr/>
        <p:txBody>
          <a:bodyPr/>
          <a:lstStyle/>
          <a:p>
            <a:fld id="{385A2BCB-C2FE-4B4C-A02A-97FA466E2302}" type="slidenum">
              <a:rPr lang="en-IN" smtClean="0"/>
              <a:t>10</a:t>
            </a:fld>
            <a:endParaRPr lang="en-IN"/>
          </a:p>
        </p:txBody>
      </p:sp>
    </p:spTree>
    <p:extLst>
      <p:ext uri="{BB962C8B-B14F-4D97-AF65-F5344CB8AC3E}">
        <p14:creationId xmlns:p14="http://schemas.microsoft.com/office/powerpoint/2010/main" val="11823346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365125"/>
            <a:ext cx="10515600" cy="5811838"/>
          </a:xfrm>
        </p:spPr>
        <p:txBody>
          <a:bodyPr>
            <a:normAutofit fontScale="92500" lnSpcReduction="20000"/>
          </a:bodyPr>
          <a:lstStyle/>
          <a:p>
            <a:r>
              <a:rPr lang="hi-IN" b="1" u="sng" dirty="0">
                <a:solidFill>
                  <a:schemeClr val="accent6">
                    <a:lumMod val="50000"/>
                  </a:schemeClr>
                </a:solidFill>
              </a:rPr>
              <a:t>४. कर्तव्य</a:t>
            </a:r>
            <a:r>
              <a:rPr lang="hi-IN" b="1" dirty="0">
                <a:solidFill>
                  <a:schemeClr val="accent6">
                    <a:lumMod val="50000"/>
                  </a:schemeClr>
                </a:solidFill>
              </a:rPr>
              <a:t> : प्रत्येक सदस्यांचे कर्तव्य पुढीलप्रमाणे राहील</a:t>
            </a:r>
            <a:r>
              <a:rPr lang="hi-IN" b="1" dirty="0"/>
              <a:t>.</a:t>
            </a:r>
            <a:endParaRPr lang="en-IN" dirty="0"/>
          </a:p>
          <a:p>
            <a:r>
              <a:rPr lang="hi-IN" dirty="0">
                <a:solidFill>
                  <a:srgbClr val="7030A0"/>
                </a:solidFill>
              </a:rPr>
              <a:t>४.१: गावाच्या एकूण सर्वांगीण विकास प्रकियेत १८ वर्षावरील सर्व स्त्री व पुरुष सहभागी होतील. याची जबाबदारी ग्रामसभेच्या प्रत्येक सदस्यांची राहील.</a:t>
            </a:r>
            <a:endParaRPr lang="en-IN" dirty="0">
              <a:solidFill>
                <a:srgbClr val="7030A0"/>
              </a:solidFill>
            </a:endParaRPr>
          </a:p>
          <a:p>
            <a:r>
              <a:rPr lang="hi-IN" dirty="0">
                <a:solidFill>
                  <a:schemeClr val="accent6">
                    <a:lumMod val="50000"/>
                  </a:schemeClr>
                </a:solidFill>
              </a:rPr>
              <a:t>४.२: पाचगाव ग्रामसभेच्या सामुहिक हक्क मान्यता प्राप्त जल, जंगल, जमीन सारख्या पायाभूत साधन संपत्तीचे संरक्षण व सुयोग्य व्यवस्थापन लोकांच्या सहभागातून करणे.</a:t>
            </a:r>
            <a:endParaRPr lang="en-IN" dirty="0">
              <a:solidFill>
                <a:schemeClr val="accent6">
                  <a:lumMod val="50000"/>
                </a:schemeClr>
              </a:solidFill>
            </a:endParaRPr>
          </a:p>
          <a:p>
            <a:r>
              <a:rPr lang="hi-IN" dirty="0">
                <a:solidFill>
                  <a:srgbClr val="7030A0"/>
                </a:solidFill>
              </a:rPr>
              <a:t>४.३: पाचगाव गावाच्या सिमेअंतर्गत गावाचे किंवा बाहेर गावचे कुणीही अवैध धंदे करणार नाही व तश्या अवैध धंद्यांना प्रोत्साहन देणार नाही याची जबाबदारी ग्रामसभेच्या प्रत्येक सदस्यांची राहील.</a:t>
            </a:r>
            <a:endParaRPr lang="en-IN" dirty="0">
              <a:solidFill>
                <a:srgbClr val="7030A0"/>
              </a:solidFill>
            </a:endParaRPr>
          </a:p>
          <a:p>
            <a:r>
              <a:rPr lang="hi-IN" dirty="0">
                <a:solidFill>
                  <a:schemeClr val="accent6">
                    <a:lumMod val="50000"/>
                  </a:schemeClr>
                </a:solidFill>
              </a:rPr>
              <a:t>४.४: पाचगाव हे गाव लवकरात लवकर सर्वसहमतीने निर्णय घेऊन व्यसन मुक्त करणे हे ग्रामसभेच्या प्रत्येक सदस्याची जबाबदारी राहील.</a:t>
            </a:r>
            <a:endParaRPr lang="en-IN" dirty="0">
              <a:solidFill>
                <a:schemeClr val="accent6">
                  <a:lumMod val="50000"/>
                </a:schemeClr>
              </a:solidFill>
            </a:endParaRPr>
          </a:p>
          <a:p>
            <a:r>
              <a:rPr lang="hi-IN" dirty="0">
                <a:solidFill>
                  <a:srgbClr val="7030A0"/>
                </a:solidFill>
              </a:rPr>
              <a:t>४.५: कुठल्याही व्यक्तीने जंगलातील नाले, तलाव, बंधारे यामध्ये विषारी औषधी टाकल्यास. फासे, पिंजरे लावताना आढळल्यास त्या व्यक्तीला पकळण्यासाठी शासनाचे सहकार्य घेऊन ग्रामसभेत आणावे. पुढे त्याच्यावर कायदेशीर कार्यवाही करण्यासाठी शासनाकडे सुपूर्द करावे. अशा सर्व प्रसंगात शासकीय विभागाचे सहकार्य घेण्यात यावे.</a:t>
            </a:r>
            <a:endParaRPr lang="en-IN" dirty="0">
              <a:solidFill>
                <a:srgbClr val="7030A0"/>
              </a:solidFill>
            </a:endParaRPr>
          </a:p>
        </p:txBody>
      </p:sp>
      <p:sp>
        <p:nvSpPr>
          <p:cNvPr id="4" name="Footer Placeholder 3">
            <a:extLst>
              <a:ext uri="{FF2B5EF4-FFF2-40B4-BE49-F238E27FC236}">
                <a16:creationId xmlns:a16="http://schemas.microsoft.com/office/drawing/2014/main" id="{4BDFF952-94BA-40A7-BD4F-01A3F689C7FC}"/>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7AFDB1B8-819F-4986-BACB-1E0081453DBA}"/>
              </a:ext>
            </a:extLst>
          </p:cNvPr>
          <p:cNvSpPr>
            <a:spLocks noGrp="1"/>
          </p:cNvSpPr>
          <p:nvPr>
            <p:ph type="sldNum" sz="quarter" idx="12"/>
          </p:nvPr>
        </p:nvSpPr>
        <p:spPr/>
        <p:txBody>
          <a:bodyPr/>
          <a:lstStyle/>
          <a:p>
            <a:fld id="{385A2BCB-C2FE-4B4C-A02A-97FA466E2302}" type="slidenum">
              <a:rPr lang="en-IN" smtClean="0"/>
              <a:t>11</a:t>
            </a:fld>
            <a:endParaRPr lang="en-IN"/>
          </a:p>
        </p:txBody>
      </p:sp>
    </p:spTree>
    <p:extLst>
      <p:ext uri="{BB962C8B-B14F-4D97-AF65-F5344CB8AC3E}">
        <p14:creationId xmlns:p14="http://schemas.microsoft.com/office/powerpoint/2010/main" val="6482537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r>
              <a:rPr lang="en-IN" b="1" dirty="0" err="1">
                <a:solidFill>
                  <a:srgbClr val="FF0000"/>
                </a:solidFill>
              </a:rPr>
              <a:t>वनविषयक</a:t>
            </a:r>
            <a:r>
              <a:rPr lang="en-IN" b="1" dirty="0">
                <a:solidFill>
                  <a:srgbClr val="FF0000"/>
                </a:solidFill>
              </a:rPr>
              <a:t> </a:t>
            </a:r>
            <a:r>
              <a:rPr lang="en-IN" b="1" dirty="0" err="1">
                <a:solidFill>
                  <a:srgbClr val="FF0000"/>
                </a:solidFill>
              </a:rPr>
              <a:t>अपराध</a:t>
            </a:r>
            <a:br>
              <a:rPr lang="en-IN" b="1" dirty="0"/>
            </a:br>
            <a:endParaRPr lang="en-IN" dirty="0"/>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1435510"/>
            <a:ext cx="10515600" cy="4741453"/>
          </a:xfrm>
        </p:spPr>
        <p:txBody>
          <a:bodyPr>
            <a:normAutofit/>
          </a:bodyPr>
          <a:lstStyle/>
          <a:p>
            <a:r>
              <a:rPr lang="hi-IN" sz="3200" dirty="0">
                <a:solidFill>
                  <a:srgbClr val="7030A0"/>
                </a:solidFill>
              </a:rPr>
              <a:t>ग्रामसभेचे </a:t>
            </a:r>
            <a:r>
              <a:rPr lang="mr-IN" sz="3200" dirty="0">
                <a:solidFill>
                  <a:srgbClr val="7030A0"/>
                </a:solidFill>
              </a:rPr>
              <a:t>११५ </a:t>
            </a:r>
            <a:r>
              <a:rPr lang="hi-IN" sz="3200" dirty="0">
                <a:solidFill>
                  <a:srgbClr val="7030A0"/>
                </a:solidFill>
              </a:rPr>
              <a:t> नियम बनवले आहे. त्या नियमामध्ये जंगलाचे सरंक्षणाचेही नियम बनविलेले आहे त्या नियमात ग्रामसभा पाचगावच्या जंगलाचे संरक्षण गटात केल्या जात होते एका गटात पाच व्यक्ती जंगल गस्त करीत होते. नंतर तेंदू पत्ता सीजन आली </a:t>
            </a:r>
            <a:r>
              <a:rPr lang="mr-IN" sz="3200" dirty="0">
                <a:solidFill>
                  <a:srgbClr val="7030A0"/>
                </a:solidFill>
              </a:rPr>
              <a:t>५ </a:t>
            </a:r>
            <a:r>
              <a:rPr lang="hi-IN" sz="3200" dirty="0">
                <a:solidFill>
                  <a:srgbClr val="7030A0"/>
                </a:solidFill>
              </a:rPr>
              <a:t> लोकांना जंगल राखणे अवघड जात होते </a:t>
            </a:r>
            <a:r>
              <a:rPr lang="mr-IN" sz="3200" dirty="0">
                <a:solidFill>
                  <a:srgbClr val="7030A0"/>
                </a:solidFill>
              </a:rPr>
              <a:t>५ </a:t>
            </a:r>
            <a:r>
              <a:rPr lang="hi-IN" sz="3200" dirty="0">
                <a:solidFill>
                  <a:srgbClr val="7030A0"/>
                </a:solidFill>
              </a:rPr>
              <a:t>व्यक्तीचे ऐकत नव्हते म्हणून पत्ता सीजन मध्ये </a:t>
            </a:r>
            <a:r>
              <a:rPr lang="mr-IN" sz="3200" dirty="0">
                <a:solidFill>
                  <a:srgbClr val="7030A0"/>
                </a:solidFill>
              </a:rPr>
              <a:t>१० </a:t>
            </a:r>
            <a:r>
              <a:rPr lang="hi-IN" sz="3200" dirty="0">
                <a:solidFill>
                  <a:srgbClr val="7030A0"/>
                </a:solidFill>
              </a:rPr>
              <a:t>व्यक्ती गस्तीला जायचे असे ठरविण्यात आले. त्यावेळेस तोहोगाव येथील रहिवाशी लोकांना तेंदूपत्ता तोडताना पकडण्यात आले होते. आणि यांच्यावर दंड </a:t>
            </a:r>
            <a:r>
              <a:rPr lang="mr-IN" sz="3200" dirty="0">
                <a:solidFill>
                  <a:srgbClr val="7030A0"/>
                </a:solidFill>
              </a:rPr>
              <a:t>१५० ते ३०० </a:t>
            </a:r>
            <a:r>
              <a:rPr lang="hi-IN" sz="3200" dirty="0">
                <a:solidFill>
                  <a:srgbClr val="7030A0"/>
                </a:solidFill>
              </a:rPr>
              <a:t>रु.</a:t>
            </a:r>
            <a:r>
              <a:rPr lang="mr-IN" sz="3200" dirty="0">
                <a:solidFill>
                  <a:srgbClr val="7030A0"/>
                </a:solidFill>
              </a:rPr>
              <a:t>पर्यंतचे </a:t>
            </a:r>
            <a:r>
              <a:rPr lang="hi-IN" sz="3200" dirty="0">
                <a:solidFill>
                  <a:srgbClr val="7030A0"/>
                </a:solidFill>
              </a:rPr>
              <a:t> आकारण्यात आले.</a:t>
            </a:r>
            <a:endParaRPr lang="en-IN" sz="3200" dirty="0">
              <a:solidFill>
                <a:srgbClr val="7030A0"/>
              </a:solidFill>
            </a:endParaRPr>
          </a:p>
        </p:txBody>
      </p:sp>
      <p:sp>
        <p:nvSpPr>
          <p:cNvPr id="4" name="Footer Placeholder 3">
            <a:extLst>
              <a:ext uri="{FF2B5EF4-FFF2-40B4-BE49-F238E27FC236}">
                <a16:creationId xmlns:a16="http://schemas.microsoft.com/office/drawing/2014/main" id="{7D503DD0-67DB-435E-B4CE-006A259D1BC5}"/>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EFE08B97-89AB-45C4-BF4F-8F06C82BCB82}"/>
              </a:ext>
            </a:extLst>
          </p:cNvPr>
          <p:cNvSpPr>
            <a:spLocks noGrp="1"/>
          </p:cNvSpPr>
          <p:nvPr>
            <p:ph type="sldNum" sz="quarter" idx="12"/>
          </p:nvPr>
        </p:nvSpPr>
        <p:spPr/>
        <p:txBody>
          <a:bodyPr/>
          <a:lstStyle/>
          <a:p>
            <a:fld id="{385A2BCB-C2FE-4B4C-A02A-97FA466E2302}" type="slidenum">
              <a:rPr lang="en-IN" smtClean="0"/>
              <a:t>12</a:t>
            </a:fld>
            <a:endParaRPr lang="en-IN"/>
          </a:p>
        </p:txBody>
      </p:sp>
    </p:spTree>
    <p:extLst>
      <p:ext uri="{BB962C8B-B14F-4D97-AF65-F5344CB8AC3E}">
        <p14:creationId xmlns:p14="http://schemas.microsoft.com/office/powerpoint/2010/main" val="23517313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r>
              <a:rPr lang="hi-IN" dirty="0">
                <a:solidFill>
                  <a:srgbClr val="7030A0"/>
                </a:solidFill>
              </a:rPr>
              <a:t>सामूहिक वनसंपत्तीचे व्यवस्थापन</a:t>
            </a:r>
            <a:endParaRPr lang="en-IN" dirty="0">
              <a:solidFill>
                <a:srgbClr val="7030A0"/>
              </a:solidFill>
            </a:endParaRPr>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1592826"/>
            <a:ext cx="10515600" cy="4584137"/>
          </a:xfrm>
        </p:spPr>
        <p:txBody>
          <a:bodyPr>
            <a:normAutofit lnSpcReduction="10000"/>
          </a:bodyPr>
          <a:lstStyle/>
          <a:p>
            <a:r>
              <a:rPr lang="en-IN" dirty="0" err="1">
                <a:solidFill>
                  <a:srgbClr val="C00000"/>
                </a:solidFill>
              </a:rPr>
              <a:t>वन</a:t>
            </a:r>
            <a:r>
              <a:rPr lang="en-IN" dirty="0">
                <a:solidFill>
                  <a:srgbClr val="C00000"/>
                </a:solidFill>
              </a:rPr>
              <a:t> </a:t>
            </a:r>
            <a:r>
              <a:rPr lang="en-IN" dirty="0" err="1">
                <a:solidFill>
                  <a:srgbClr val="C00000"/>
                </a:solidFill>
              </a:rPr>
              <a:t>अधिकार</a:t>
            </a:r>
            <a:r>
              <a:rPr lang="en-IN" dirty="0">
                <a:solidFill>
                  <a:srgbClr val="C00000"/>
                </a:solidFill>
              </a:rPr>
              <a:t> </a:t>
            </a:r>
            <a:r>
              <a:rPr lang="en-IN" dirty="0" err="1">
                <a:solidFill>
                  <a:srgbClr val="C00000"/>
                </a:solidFill>
              </a:rPr>
              <a:t>कायद्यानुसार</a:t>
            </a:r>
            <a:r>
              <a:rPr lang="en-IN" dirty="0">
                <a:solidFill>
                  <a:srgbClr val="C00000"/>
                </a:solidFill>
              </a:rPr>
              <a:t> </a:t>
            </a:r>
            <a:r>
              <a:rPr lang="en-IN" dirty="0" err="1">
                <a:solidFill>
                  <a:srgbClr val="C00000"/>
                </a:solidFill>
              </a:rPr>
              <a:t>ज्या</a:t>
            </a:r>
            <a:r>
              <a:rPr lang="en-IN" dirty="0">
                <a:solidFill>
                  <a:srgbClr val="C00000"/>
                </a:solidFill>
              </a:rPr>
              <a:t> </a:t>
            </a:r>
            <a:r>
              <a:rPr lang="en-IN" dirty="0" err="1">
                <a:solidFill>
                  <a:srgbClr val="C00000"/>
                </a:solidFill>
              </a:rPr>
              <a:t>जमिनीवर</a:t>
            </a:r>
            <a:r>
              <a:rPr lang="en-IN" dirty="0">
                <a:solidFill>
                  <a:srgbClr val="C00000"/>
                </a:solidFill>
              </a:rPr>
              <a:t> </a:t>
            </a:r>
            <a:r>
              <a:rPr lang="en-IN" dirty="0" err="1">
                <a:solidFill>
                  <a:srgbClr val="C00000"/>
                </a:solidFill>
              </a:rPr>
              <a:t>सामूहिक</a:t>
            </a:r>
            <a:r>
              <a:rPr lang="en-IN" dirty="0">
                <a:solidFill>
                  <a:srgbClr val="C00000"/>
                </a:solidFill>
              </a:rPr>
              <a:t> </a:t>
            </a:r>
            <a:r>
              <a:rPr lang="en-IN" dirty="0" err="1">
                <a:solidFill>
                  <a:srgbClr val="C00000"/>
                </a:solidFill>
              </a:rPr>
              <a:t>वनसंपत्ती</a:t>
            </a:r>
            <a:r>
              <a:rPr lang="en-IN" dirty="0">
                <a:solidFill>
                  <a:srgbClr val="C00000"/>
                </a:solidFill>
              </a:rPr>
              <a:t> </a:t>
            </a:r>
            <a:r>
              <a:rPr lang="en-IN" dirty="0" err="1">
                <a:solidFill>
                  <a:srgbClr val="C00000"/>
                </a:solidFill>
              </a:rPr>
              <a:t>म्हणून</a:t>
            </a:r>
            <a:r>
              <a:rPr lang="en-IN" dirty="0">
                <a:solidFill>
                  <a:srgbClr val="C00000"/>
                </a:solidFill>
              </a:rPr>
              <a:t> </a:t>
            </a:r>
            <a:r>
              <a:rPr lang="en-IN" dirty="0" err="1">
                <a:solidFill>
                  <a:srgbClr val="C00000"/>
                </a:solidFill>
              </a:rPr>
              <a:t>ज्या</a:t>
            </a:r>
            <a:r>
              <a:rPr lang="en-IN" dirty="0">
                <a:solidFill>
                  <a:srgbClr val="C00000"/>
                </a:solidFill>
              </a:rPr>
              <a:t> </a:t>
            </a:r>
            <a:r>
              <a:rPr lang="en-IN" dirty="0" err="1">
                <a:solidFill>
                  <a:srgbClr val="C00000"/>
                </a:solidFill>
              </a:rPr>
              <a:t>स्थानिक</a:t>
            </a:r>
            <a:r>
              <a:rPr lang="en-IN" dirty="0">
                <a:solidFill>
                  <a:srgbClr val="C00000"/>
                </a:solidFill>
              </a:rPr>
              <a:t> </a:t>
            </a:r>
            <a:r>
              <a:rPr lang="en-IN" dirty="0" err="1">
                <a:solidFill>
                  <a:srgbClr val="C00000"/>
                </a:solidFill>
              </a:rPr>
              <a:t>ग्रामसभेला</a:t>
            </a:r>
            <a:r>
              <a:rPr lang="en-IN" dirty="0">
                <a:solidFill>
                  <a:srgbClr val="C00000"/>
                </a:solidFill>
              </a:rPr>
              <a:t> </a:t>
            </a:r>
            <a:r>
              <a:rPr lang="en-IN" dirty="0" err="1">
                <a:solidFill>
                  <a:srgbClr val="C00000"/>
                </a:solidFill>
              </a:rPr>
              <a:t>अधिकार</a:t>
            </a:r>
            <a:r>
              <a:rPr lang="en-IN" dirty="0">
                <a:solidFill>
                  <a:srgbClr val="C00000"/>
                </a:solidFill>
              </a:rPr>
              <a:t> </a:t>
            </a:r>
            <a:r>
              <a:rPr lang="en-IN" dirty="0" err="1">
                <a:solidFill>
                  <a:srgbClr val="C00000"/>
                </a:solidFill>
              </a:rPr>
              <a:t>मिळाले</a:t>
            </a:r>
            <a:r>
              <a:rPr lang="en-IN" dirty="0">
                <a:solidFill>
                  <a:srgbClr val="C00000"/>
                </a:solidFill>
              </a:rPr>
              <a:t> </a:t>
            </a:r>
            <a:r>
              <a:rPr lang="en-IN" dirty="0" err="1">
                <a:solidFill>
                  <a:srgbClr val="C00000"/>
                </a:solidFill>
              </a:rPr>
              <a:t>आहेत</a:t>
            </a:r>
            <a:r>
              <a:rPr lang="en-IN" dirty="0">
                <a:solidFill>
                  <a:srgbClr val="C00000"/>
                </a:solidFill>
              </a:rPr>
              <a:t>, </a:t>
            </a:r>
            <a:r>
              <a:rPr lang="en-IN" dirty="0" err="1">
                <a:solidFill>
                  <a:srgbClr val="C00000"/>
                </a:solidFill>
              </a:rPr>
              <a:t>त्या</a:t>
            </a:r>
            <a:r>
              <a:rPr lang="en-IN" dirty="0">
                <a:solidFill>
                  <a:srgbClr val="C00000"/>
                </a:solidFill>
              </a:rPr>
              <a:t> </a:t>
            </a:r>
            <a:r>
              <a:rPr lang="en-IN" dirty="0" err="1">
                <a:solidFill>
                  <a:srgbClr val="C00000"/>
                </a:solidFill>
              </a:rPr>
              <a:t>ग्रामसभेने</a:t>
            </a:r>
            <a:r>
              <a:rPr lang="en-IN" dirty="0">
                <a:solidFill>
                  <a:srgbClr val="C00000"/>
                </a:solidFill>
              </a:rPr>
              <a:t> </a:t>
            </a:r>
            <a:r>
              <a:rPr lang="hi-IN" dirty="0">
                <a:solidFill>
                  <a:srgbClr val="C00000"/>
                </a:solidFill>
              </a:rPr>
              <a:t>सर्वांगीण दृष्टिकोनातून जल</a:t>
            </a:r>
            <a:r>
              <a:rPr lang="en-US" dirty="0">
                <a:solidFill>
                  <a:srgbClr val="C00000"/>
                </a:solidFill>
              </a:rPr>
              <a:t>, </a:t>
            </a:r>
            <a:r>
              <a:rPr lang="hi-IN" dirty="0">
                <a:solidFill>
                  <a:srgbClr val="C00000"/>
                </a:solidFill>
              </a:rPr>
              <a:t>जंगल</a:t>
            </a:r>
            <a:r>
              <a:rPr lang="en-US" dirty="0">
                <a:solidFill>
                  <a:srgbClr val="C00000"/>
                </a:solidFill>
              </a:rPr>
              <a:t>, </a:t>
            </a:r>
            <a:r>
              <a:rPr lang="hi-IN" dirty="0">
                <a:solidFill>
                  <a:srgbClr val="C00000"/>
                </a:solidFill>
              </a:rPr>
              <a:t>जमीन व जैवविविधतेचा </a:t>
            </a:r>
            <a:r>
              <a:rPr lang="en-IN" dirty="0" err="1">
                <a:solidFill>
                  <a:srgbClr val="C00000"/>
                </a:solidFill>
              </a:rPr>
              <a:t>कसा</a:t>
            </a:r>
            <a:r>
              <a:rPr lang="en-IN" dirty="0">
                <a:solidFill>
                  <a:srgbClr val="C00000"/>
                </a:solidFill>
              </a:rPr>
              <a:t>  </a:t>
            </a:r>
            <a:r>
              <a:rPr lang="hi-IN" dirty="0">
                <a:solidFill>
                  <a:srgbClr val="C00000"/>
                </a:solidFill>
              </a:rPr>
              <a:t>वापर </a:t>
            </a:r>
            <a:r>
              <a:rPr lang="en-IN" dirty="0" err="1">
                <a:solidFill>
                  <a:srgbClr val="C00000"/>
                </a:solidFill>
              </a:rPr>
              <a:t>होत</a:t>
            </a:r>
            <a:r>
              <a:rPr lang="en-IN" dirty="0">
                <a:solidFill>
                  <a:srgbClr val="C00000"/>
                </a:solidFill>
              </a:rPr>
              <a:t>  </a:t>
            </a:r>
            <a:r>
              <a:rPr lang="en-IN" dirty="0" err="1">
                <a:solidFill>
                  <a:srgbClr val="C00000"/>
                </a:solidFill>
              </a:rPr>
              <a:t>आहे</a:t>
            </a:r>
            <a:r>
              <a:rPr lang="en-IN" dirty="0">
                <a:solidFill>
                  <a:srgbClr val="C00000"/>
                </a:solidFill>
              </a:rPr>
              <a:t>, </a:t>
            </a:r>
            <a:r>
              <a:rPr lang="en-IN" dirty="0" err="1">
                <a:solidFill>
                  <a:srgbClr val="C00000"/>
                </a:solidFill>
              </a:rPr>
              <a:t>त्यात</a:t>
            </a:r>
            <a:r>
              <a:rPr lang="en-IN" dirty="0">
                <a:solidFill>
                  <a:srgbClr val="C00000"/>
                </a:solidFill>
              </a:rPr>
              <a:t> </a:t>
            </a:r>
            <a:r>
              <a:rPr lang="hi-IN" dirty="0">
                <a:solidFill>
                  <a:srgbClr val="C00000"/>
                </a:solidFill>
              </a:rPr>
              <a:t>काय बदल होत आहेत ह्याकडे सतत लक्ष ठेवून </a:t>
            </a:r>
            <a:r>
              <a:rPr lang="en-IN" dirty="0" err="1">
                <a:solidFill>
                  <a:srgbClr val="C00000"/>
                </a:solidFill>
              </a:rPr>
              <a:t>त्या</a:t>
            </a:r>
            <a:r>
              <a:rPr lang="en-IN" dirty="0">
                <a:solidFill>
                  <a:srgbClr val="C00000"/>
                </a:solidFill>
              </a:rPr>
              <a:t> </a:t>
            </a:r>
            <a:r>
              <a:rPr lang="en-IN" dirty="0" err="1">
                <a:solidFill>
                  <a:srgbClr val="C00000"/>
                </a:solidFill>
              </a:rPr>
              <a:t>सामूहिक</a:t>
            </a:r>
            <a:r>
              <a:rPr lang="en-IN" dirty="0">
                <a:solidFill>
                  <a:srgbClr val="C00000"/>
                </a:solidFill>
              </a:rPr>
              <a:t> </a:t>
            </a:r>
            <a:r>
              <a:rPr lang="en-IN" dirty="0" err="1">
                <a:solidFill>
                  <a:srgbClr val="C00000"/>
                </a:solidFill>
              </a:rPr>
              <a:t>वनसंपत्तीचे</a:t>
            </a:r>
            <a:r>
              <a:rPr lang="en-IN" dirty="0">
                <a:solidFill>
                  <a:srgbClr val="C00000"/>
                </a:solidFill>
              </a:rPr>
              <a:t> </a:t>
            </a:r>
            <a:r>
              <a:rPr lang="en-IN" dirty="0" err="1">
                <a:solidFill>
                  <a:srgbClr val="C00000"/>
                </a:solidFill>
              </a:rPr>
              <a:t>व्यवस्थापन</a:t>
            </a:r>
            <a:r>
              <a:rPr lang="en-IN" dirty="0">
                <a:solidFill>
                  <a:srgbClr val="C00000"/>
                </a:solidFill>
              </a:rPr>
              <a:t> </a:t>
            </a:r>
            <a:r>
              <a:rPr lang="en-IN" dirty="0" err="1">
                <a:solidFill>
                  <a:srgbClr val="C00000"/>
                </a:solidFill>
              </a:rPr>
              <a:t>करावयाचे</a:t>
            </a:r>
            <a:r>
              <a:rPr lang="en-IN" dirty="0">
                <a:solidFill>
                  <a:srgbClr val="C00000"/>
                </a:solidFill>
              </a:rPr>
              <a:t> </a:t>
            </a:r>
            <a:r>
              <a:rPr lang="en-IN" dirty="0" err="1">
                <a:solidFill>
                  <a:srgbClr val="C00000"/>
                </a:solidFill>
              </a:rPr>
              <a:t>आहे</a:t>
            </a:r>
            <a:r>
              <a:rPr lang="en-IN" dirty="0">
                <a:solidFill>
                  <a:srgbClr val="C00000"/>
                </a:solidFill>
              </a:rPr>
              <a:t>. </a:t>
            </a:r>
            <a:r>
              <a:rPr lang="en-IN" dirty="0" err="1">
                <a:solidFill>
                  <a:srgbClr val="C00000"/>
                </a:solidFill>
              </a:rPr>
              <a:t>अशा</a:t>
            </a:r>
            <a:r>
              <a:rPr lang="en-IN" dirty="0">
                <a:solidFill>
                  <a:srgbClr val="C00000"/>
                </a:solidFill>
              </a:rPr>
              <a:t> </a:t>
            </a:r>
            <a:r>
              <a:rPr lang="en-IN" dirty="0" err="1">
                <a:solidFill>
                  <a:srgbClr val="C00000"/>
                </a:solidFill>
              </a:rPr>
              <a:t>व्यवस्थापनाची</a:t>
            </a:r>
            <a:r>
              <a:rPr lang="en-IN" dirty="0">
                <a:solidFill>
                  <a:srgbClr val="C00000"/>
                </a:solidFill>
              </a:rPr>
              <a:t> </a:t>
            </a:r>
            <a:r>
              <a:rPr lang="en-IN" dirty="0" err="1">
                <a:solidFill>
                  <a:srgbClr val="C00000"/>
                </a:solidFill>
              </a:rPr>
              <a:t>उद्दिष्टे</a:t>
            </a:r>
            <a:r>
              <a:rPr lang="en-IN" dirty="0">
                <a:solidFill>
                  <a:srgbClr val="C00000"/>
                </a:solidFill>
              </a:rPr>
              <a:t> </a:t>
            </a:r>
            <a:r>
              <a:rPr lang="en-IN" dirty="0" err="1">
                <a:solidFill>
                  <a:srgbClr val="C00000"/>
                </a:solidFill>
              </a:rPr>
              <a:t>खालीलप्रमाणे</a:t>
            </a:r>
            <a:r>
              <a:rPr lang="en-IN" dirty="0">
                <a:solidFill>
                  <a:srgbClr val="C00000"/>
                </a:solidFill>
              </a:rPr>
              <a:t> </a:t>
            </a:r>
            <a:r>
              <a:rPr lang="en-IN" dirty="0" err="1">
                <a:solidFill>
                  <a:srgbClr val="C00000"/>
                </a:solidFill>
              </a:rPr>
              <a:t>असतील</a:t>
            </a:r>
            <a:r>
              <a:rPr lang="en-IN" dirty="0">
                <a:solidFill>
                  <a:srgbClr val="C00000"/>
                </a:solidFill>
              </a:rPr>
              <a:t>. </a:t>
            </a:r>
            <a:endParaRPr lang="mr-IN" dirty="0">
              <a:solidFill>
                <a:srgbClr val="C00000"/>
              </a:solidFill>
            </a:endParaRPr>
          </a:p>
          <a:p>
            <a:pPr lvl="0"/>
            <a:r>
              <a:rPr lang="en-IN" dirty="0" err="1">
                <a:solidFill>
                  <a:schemeClr val="accent6">
                    <a:lumMod val="50000"/>
                  </a:schemeClr>
                </a:solidFill>
              </a:rPr>
              <a:t>वन</a:t>
            </a:r>
            <a:r>
              <a:rPr lang="en-IN" dirty="0">
                <a:solidFill>
                  <a:schemeClr val="accent6">
                    <a:lumMod val="50000"/>
                  </a:schemeClr>
                </a:solidFill>
              </a:rPr>
              <a:t> व </a:t>
            </a:r>
            <a:r>
              <a:rPr lang="en-IN" dirty="0" err="1">
                <a:solidFill>
                  <a:schemeClr val="accent6">
                    <a:lumMod val="50000"/>
                  </a:schemeClr>
                </a:solidFill>
              </a:rPr>
              <a:t>जैवविविधतेचे</a:t>
            </a:r>
            <a:r>
              <a:rPr lang="en-IN" dirty="0">
                <a:solidFill>
                  <a:schemeClr val="accent6">
                    <a:lumMod val="50000"/>
                  </a:schemeClr>
                </a:solidFill>
              </a:rPr>
              <a:t> </a:t>
            </a:r>
            <a:r>
              <a:rPr lang="en-IN" dirty="0" err="1">
                <a:solidFill>
                  <a:schemeClr val="accent6">
                    <a:lumMod val="50000"/>
                  </a:schemeClr>
                </a:solidFill>
              </a:rPr>
              <a:t>चांगले</a:t>
            </a:r>
            <a:r>
              <a:rPr lang="en-IN" dirty="0">
                <a:solidFill>
                  <a:schemeClr val="accent6">
                    <a:lumMod val="50000"/>
                  </a:schemeClr>
                </a:solidFill>
              </a:rPr>
              <a:t> </a:t>
            </a:r>
            <a:r>
              <a:rPr lang="en-IN" dirty="0" err="1">
                <a:solidFill>
                  <a:schemeClr val="accent6">
                    <a:lumMod val="50000"/>
                  </a:schemeClr>
                </a:solidFill>
              </a:rPr>
              <a:t>व्यवस्थापन</a:t>
            </a:r>
            <a:r>
              <a:rPr lang="en-IN" dirty="0">
                <a:solidFill>
                  <a:schemeClr val="accent6">
                    <a:lumMod val="50000"/>
                  </a:schemeClr>
                </a:solidFill>
              </a:rPr>
              <a:t> </a:t>
            </a:r>
            <a:r>
              <a:rPr lang="en-IN" dirty="0" err="1">
                <a:solidFill>
                  <a:schemeClr val="accent6">
                    <a:lumMod val="50000"/>
                  </a:schemeClr>
                </a:solidFill>
              </a:rPr>
              <a:t>करणे</a:t>
            </a:r>
            <a:r>
              <a:rPr lang="en-US" dirty="0">
                <a:solidFill>
                  <a:schemeClr val="accent6">
                    <a:lumMod val="50000"/>
                  </a:schemeClr>
                </a:solidFill>
              </a:rPr>
              <a:t>.</a:t>
            </a:r>
            <a:endParaRPr lang="en-IN" dirty="0">
              <a:solidFill>
                <a:schemeClr val="accent6">
                  <a:lumMod val="50000"/>
                </a:schemeClr>
              </a:solidFill>
            </a:endParaRPr>
          </a:p>
          <a:p>
            <a:pPr lvl="0"/>
            <a:r>
              <a:rPr lang="hi-IN" dirty="0">
                <a:solidFill>
                  <a:srgbClr val="7030A0"/>
                </a:solidFill>
              </a:rPr>
              <a:t>स्थानिक जनतेचे जीवनमान सुधारणे</a:t>
            </a:r>
            <a:r>
              <a:rPr lang="en-US" dirty="0">
                <a:solidFill>
                  <a:srgbClr val="7030A0"/>
                </a:solidFill>
              </a:rPr>
              <a:t> (</a:t>
            </a:r>
            <a:r>
              <a:rPr lang="hi-IN" dirty="0">
                <a:solidFill>
                  <a:srgbClr val="7030A0"/>
                </a:solidFill>
              </a:rPr>
              <a:t>आहार</a:t>
            </a:r>
            <a:r>
              <a:rPr lang="en-US" dirty="0">
                <a:solidFill>
                  <a:srgbClr val="7030A0"/>
                </a:solidFill>
              </a:rPr>
              <a:t>, </a:t>
            </a:r>
            <a:r>
              <a:rPr lang="hi-IN" dirty="0">
                <a:solidFill>
                  <a:srgbClr val="7030A0"/>
                </a:solidFill>
              </a:rPr>
              <a:t>निवारा</a:t>
            </a:r>
            <a:r>
              <a:rPr lang="en-US" dirty="0">
                <a:solidFill>
                  <a:srgbClr val="7030A0"/>
                </a:solidFill>
              </a:rPr>
              <a:t>, </a:t>
            </a:r>
            <a:r>
              <a:rPr lang="hi-IN" dirty="0">
                <a:solidFill>
                  <a:srgbClr val="7030A0"/>
                </a:solidFill>
              </a:rPr>
              <a:t>आरोग्य</a:t>
            </a:r>
            <a:r>
              <a:rPr lang="en-US" dirty="0">
                <a:solidFill>
                  <a:srgbClr val="7030A0"/>
                </a:solidFill>
              </a:rPr>
              <a:t>, </a:t>
            </a:r>
            <a:r>
              <a:rPr lang="hi-IN" dirty="0">
                <a:solidFill>
                  <a:srgbClr val="7030A0"/>
                </a:solidFill>
              </a:rPr>
              <a:t>शिक्षण</a:t>
            </a:r>
            <a:r>
              <a:rPr lang="en-US" dirty="0">
                <a:solidFill>
                  <a:srgbClr val="7030A0"/>
                </a:solidFill>
              </a:rPr>
              <a:t>, </a:t>
            </a:r>
            <a:r>
              <a:rPr lang="hi-IN" dirty="0">
                <a:solidFill>
                  <a:srgbClr val="7030A0"/>
                </a:solidFill>
              </a:rPr>
              <a:t>आत्मसन्मान</a:t>
            </a:r>
            <a:r>
              <a:rPr lang="en-US" dirty="0">
                <a:solidFill>
                  <a:srgbClr val="7030A0"/>
                </a:solidFill>
              </a:rPr>
              <a:t>, </a:t>
            </a:r>
            <a:r>
              <a:rPr lang="hi-IN" dirty="0">
                <a:solidFill>
                  <a:srgbClr val="7030A0"/>
                </a:solidFill>
              </a:rPr>
              <a:t>व्यक्तीचे </a:t>
            </a:r>
            <a:r>
              <a:rPr lang="en-IN" dirty="0">
                <a:solidFill>
                  <a:srgbClr val="7030A0"/>
                </a:solidFill>
              </a:rPr>
              <a:t>उ</a:t>
            </a:r>
            <a:r>
              <a:rPr lang="hi-IN" dirty="0">
                <a:solidFill>
                  <a:srgbClr val="7030A0"/>
                </a:solidFill>
              </a:rPr>
              <a:t>त्पन्न </a:t>
            </a:r>
            <a:r>
              <a:rPr lang="en-IN" dirty="0" err="1">
                <a:solidFill>
                  <a:srgbClr val="7030A0"/>
                </a:solidFill>
              </a:rPr>
              <a:t>उं</a:t>
            </a:r>
            <a:r>
              <a:rPr lang="hi-IN" dirty="0">
                <a:solidFill>
                  <a:srgbClr val="7030A0"/>
                </a:solidFill>
              </a:rPr>
              <a:t>चावणे</a:t>
            </a:r>
            <a:r>
              <a:rPr lang="en-US" dirty="0">
                <a:solidFill>
                  <a:srgbClr val="7030A0"/>
                </a:solidFill>
              </a:rPr>
              <a:t>.)</a:t>
            </a:r>
            <a:endParaRPr lang="en-IN" dirty="0">
              <a:solidFill>
                <a:srgbClr val="7030A0"/>
              </a:solidFill>
            </a:endParaRPr>
          </a:p>
          <a:p>
            <a:pPr lvl="0"/>
            <a:r>
              <a:rPr lang="hi-IN" dirty="0">
                <a:solidFill>
                  <a:schemeClr val="accent6">
                    <a:lumMod val="50000"/>
                  </a:schemeClr>
                </a:solidFill>
              </a:rPr>
              <a:t>मानवी क्षमतांचा</a:t>
            </a:r>
            <a:r>
              <a:rPr lang="en-US" dirty="0">
                <a:solidFill>
                  <a:schemeClr val="accent6">
                    <a:lumMod val="50000"/>
                  </a:schemeClr>
                </a:solidFill>
              </a:rPr>
              <a:t>, </a:t>
            </a:r>
            <a:r>
              <a:rPr lang="hi-IN" dirty="0">
                <a:solidFill>
                  <a:schemeClr val="accent6">
                    <a:lumMod val="50000"/>
                  </a:schemeClr>
                </a:solidFill>
              </a:rPr>
              <a:t>विशेषतः युवांच्या </a:t>
            </a:r>
            <a:r>
              <a:rPr lang="en-IN" dirty="0" err="1">
                <a:solidFill>
                  <a:schemeClr val="accent6">
                    <a:lumMod val="50000"/>
                  </a:schemeClr>
                </a:solidFill>
              </a:rPr>
              <a:t>क्षमतांचा</a:t>
            </a:r>
            <a:r>
              <a:rPr lang="en-IN" dirty="0">
                <a:solidFill>
                  <a:schemeClr val="accent6">
                    <a:lumMod val="50000"/>
                  </a:schemeClr>
                </a:solidFill>
              </a:rPr>
              <a:t> </a:t>
            </a:r>
            <a:r>
              <a:rPr lang="hi-IN" dirty="0">
                <a:solidFill>
                  <a:schemeClr val="accent6">
                    <a:lumMod val="50000"/>
                  </a:schemeClr>
                </a:solidFill>
              </a:rPr>
              <a:t>विकास </a:t>
            </a:r>
            <a:r>
              <a:rPr lang="en-US" dirty="0">
                <a:solidFill>
                  <a:schemeClr val="accent6">
                    <a:lumMod val="50000"/>
                  </a:schemeClr>
                </a:solidFill>
              </a:rPr>
              <a:t>(</a:t>
            </a:r>
            <a:r>
              <a:rPr lang="hi-IN" dirty="0">
                <a:solidFill>
                  <a:schemeClr val="accent6">
                    <a:lumMod val="50000"/>
                  </a:schemeClr>
                </a:solidFill>
              </a:rPr>
              <a:t>लोककला</a:t>
            </a:r>
            <a:r>
              <a:rPr lang="en-US" dirty="0">
                <a:solidFill>
                  <a:schemeClr val="accent6">
                    <a:lumMod val="50000"/>
                  </a:schemeClr>
                </a:solidFill>
              </a:rPr>
              <a:t>, </a:t>
            </a:r>
            <a:r>
              <a:rPr lang="hi-IN" dirty="0">
                <a:solidFill>
                  <a:schemeClr val="accent6">
                    <a:lumMod val="50000"/>
                  </a:schemeClr>
                </a:solidFill>
              </a:rPr>
              <a:t>कौशल्य</a:t>
            </a:r>
            <a:r>
              <a:rPr lang="en-US" dirty="0">
                <a:solidFill>
                  <a:schemeClr val="accent6">
                    <a:lumMod val="50000"/>
                  </a:schemeClr>
                </a:solidFill>
              </a:rPr>
              <a:t>, </a:t>
            </a:r>
            <a:r>
              <a:rPr lang="hi-IN" dirty="0">
                <a:solidFill>
                  <a:schemeClr val="accent6">
                    <a:lumMod val="50000"/>
                  </a:schemeClr>
                </a:solidFill>
              </a:rPr>
              <a:t>क्रीडा</a:t>
            </a:r>
            <a:r>
              <a:rPr lang="en-US" dirty="0">
                <a:solidFill>
                  <a:schemeClr val="accent6">
                    <a:lumMod val="50000"/>
                  </a:schemeClr>
                </a:solidFill>
              </a:rPr>
              <a:t>, </a:t>
            </a:r>
            <a:r>
              <a:rPr lang="hi-IN" dirty="0">
                <a:solidFill>
                  <a:schemeClr val="accent6">
                    <a:lumMod val="50000"/>
                  </a:schemeClr>
                </a:solidFill>
              </a:rPr>
              <a:t>लि</a:t>
            </a:r>
            <a:r>
              <a:rPr lang="en-IN" dirty="0" err="1">
                <a:solidFill>
                  <a:schemeClr val="accent6">
                    <a:lumMod val="50000"/>
                  </a:schemeClr>
                </a:solidFill>
              </a:rPr>
              <a:t>हि</a:t>
            </a:r>
            <a:r>
              <a:rPr lang="hi-IN" dirty="0">
                <a:solidFill>
                  <a:schemeClr val="accent6">
                    <a:lumMod val="50000"/>
                  </a:schemeClr>
                </a:solidFill>
              </a:rPr>
              <a:t>णे</a:t>
            </a:r>
            <a:r>
              <a:rPr lang="en-US" dirty="0">
                <a:solidFill>
                  <a:schemeClr val="accent6">
                    <a:lumMod val="50000"/>
                  </a:schemeClr>
                </a:solidFill>
              </a:rPr>
              <a:t>, </a:t>
            </a:r>
            <a:r>
              <a:rPr lang="hi-IN" dirty="0">
                <a:solidFill>
                  <a:schemeClr val="accent6">
                    <a:lumMod val="50000"/>
                  </a:schemeClr>
                </a:solidFill>
              </a:rPr>
              <a:t>वाचणे</a:t>
            </a:r>
            <a:r>
              <a:rPr lang="en-US" dirty="0">
                <a:solidFill>
                  <a:schemeClr val="accent6">
                    <a:lumMod val="50000"/>
                  </a:schemeClr>
                </a:solidFill>
              </a:rPr>
              <a:t>, </a:t>
            </a:r>
            <a:r>
              <a:rPr lang="hi-IN" dirty="0">
                <a:solidFill>
                  <a:schemeClr val="accent6">
                    <a:lumMod val="50000"/>
                  </a:schemeClr>
                </a:solidFill>
              </a:rPr>
              <a:t>गणित</a:t>
            </a:r>
            <a:r>
              <a:rPr lang="en-US" dirty="0">
                <a:solidFill>
                  <a:schemeClr val="accent6">
                    <a:lumMod val="50000"/>
                  </a:schemeClr>
                </a:solidFill>
              </a:rPr>
              <a:t>, </a:t>
            </a:r>
            <a:r>
              <a:rPr lang="hi-IN" dirty="0">
                <a:solidFill>
                  <a:schemeClr val="accent6">
                    <a:lumMod val="50000"/>
                  </a:schemeClr>
                </a:solidFill>
              </a:rPr>
              <a:t>शासन व्यवहार</a:t>
            </a:r>
            <a:r>
              <a:rPr lang="en-US" dirty="0">
                <a:solidFill>
                  <a:schemeClr val="accent6">
                    <a:lumMod val="50000"/>
                  </a:schemeClr>
                </a:solidFill>
              </a:rPr>
              <a:t>, </a:t>
            </a:r>
            <a:r>
              <a:rPr lang="hi-IN" dirty="0">
                <a:solidFill>
                  <a:schemeClr val="accent6">
                    <a:lumMod val="50000"/>
                  </a:schemeClr>
                </a:solidFill>
              </a:rPr>
              <a:t>व्यापार</a:t>
            </a:r>
            <a:r>
              <a:rPr lang="ar-SA" dirty="0">
                <a:solidFill>
                  <a:schemeClr val="accent6">
                    <a:lumMod val="50000"/>
                  </a:schemeClr>
                </a:solidFill>
              </a:rPr>
              <a:t>-</a:t>
            </a:r>
            <a:r>
              <a:rPr lang="hi-IN" dirty="0">
                <a:solidFill>
                  <a:schemeClr val="accent6">
                    <a:lumMod val="50000"/>
                  </a:schemeClr>
                </a:solidFill>
              </a:rPr>
              <a:t>उदीम</a:t>
            </a:r>
            <a:r>
              <a:rPr lang="mr-IN" dirty="0"/>
              <a:t>)</a:t>
            </a:r>
            <a:endParaRPr lang="en-IN" dirty="0"/>
          </a:p>
          <a:p>
            <a:endParaRPr lang="en-IN" dirty="0"/>
          </a:p>
          <a:p>
            <a:endParaRPr lang="en-IN" dirty="0"/>
          </a:p>
        </p:txBody>
      </p:sp>
      <p:sp>
        <p:nvSpPr>
          <p:cNvPr id="4" name="Footer Placeholder 3">
            <a:extLst>
              <a:ext uri="{FF2B5EF4-FFF2-40B4-BE49-F238E27FC236}">
                <a16:creationId xmlns:a16="http://schemas.microsoft.com/office/drawing/2014/main" id="{A42DA42E-287C-479E-B1AC-3269F677496F}"/>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45FBE26C-3C38-43AE-9B11-D04A6058E334}"/>
              </a:ext>
            </a:extLst>
          </p:cNvPr>
          <p:cNvSpPr>
            <a:spLocks noGrp="1"/>
          </p:cNvSpPr>
          <p:nvPr>
            <p:ph type="sldNum" sz="quarter" idx="12"/>
          </p:nvPr>
        </p:nvSpPr>
        <p:spPr/>
        <p:txBody>
          <a:bodyPr/>
          <a:lstStyle/>
          <a:p>
            <a:fld id="{385A2BCB-C2FE-4B4C-A02A-97FA466E2302}" type="slidenum">
              <a:rPr lang="en-IN" smtClean="0"/>
              <a:t>13</a:t>
            </a:fld>
            <a:endParaRPr lang="en-IN"/>
          </a:p>
        </p:txBody>
      </p:sp>
    </p:spTree>
    <p:extLst>
      <p:ext uri="{BB962C8B-B14F-4D97-AF65-F5344CB8AC3E}">
        <p14:creationId xmlns:p14="http://schemas.microsoft.com/office/powerpoint/2010/main" val="23477911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491613"/>
            <a:ext cx="10515600" cy="5685350"/>
          </a:xfrm>
        </p:spPr>
        <p:txBody>
          <a:bodyPr>
            <a:normAutofit/>
          </a:bodyPr>
          <a:lstStyle/>
          <a:p>
            <a:pPr lvl="0"/>
            <a:r>
              <a:rPr lang="hi-IN" sz="3600" dirty="0">
                <a:solidFill>
                  <a:srgbClr val="7030A0"/>
                </a:solidFill>
              </a:rPr>
              <a:t>वन संरक्षण</a:t>
            </a:r>
            <a:r>
              <a:rPr lang="en-US" sz="3600" dirty="0">
                <a:solidFill>
                  <a:srgbClr val="7030A0"/>
                </a:solidFill>
              </a:rPr>
              <a:t> – </a:t>
            </a:r>
            <a:r>
              <a:rPr lang="hi-IN" sz="3600" dirty="0">
                <a:solidFill>
                  <a:srgbClr val="7030A0"/>
                </a:solidFill>
              </a:rPr>
              <a:t>वनांचा ऱ्हास थांबवणे</a:t>
            </a:r>
            <a:endParaRPr lang="en-IN" sz="3600" dirty="0">
              <a:solidFill>
                <a:srgbClr val="7030A0"/>
              </a:solidFill>
            </a:endParaRPr>
          </a:p>
          <a:p>
            <a:pPr lvl="0"/>
            <a:r>
              <a:rPr lang="hi-IN" sz="3600" dirty="0">
                <a:solidFill>
                  <a:schemeClr val="accent6">
                    <a:lumMod val="50000"/>
                  </a:schemeClr>
                </a:solidFill>
              </a:rPr>
              <a:t>परिसंस्थेतून मिळणाऱ्या विविध लाभांना</a:t>
            </a:r>
            <a:r>
              <a:rPr lang="en-US" sz="3600" dirty="0">
                <a:solidFill>
                  <a:schemeClr val="accent6">
                    <a:lumMod val="50000"/>
                  </a:schemeClr>
                </a:solidFill>
              </a:rPr>
              <a:t>, </a:t>
            </a:r>
            <a:r>
              <a:rPr lang="hi-IN" sz="3600" dirty="0">
                <a:solidFill>
                  <a:schemeClr val="accent6">
                    <a:lumMod val="50000"/>
                  </a:schemeClr>
                </a:solidFill>
              </a:rPr>
              <a:t>सेवांना टिकवणे</a:t>
            </a:r>
            <a:r>
              <a:rPr lang="en-US" sz="3600" dirty="0">
                <a:solidFill>
                  <a:schemeClr val="accent6">
                    <a:lumMod val="50000"/>
                  </a:schemeClr>
                </a:solidFill>
              </a:rPr>
              <a:t>,  </a:t>
            </a:r>
            <a:r>
              <a:rPr lang="hi-IN" sz="3600" dirty="0">
                <a:solidFill>
                  <a:schemeClr val="accent6">
                    <a:lumMod val="50000"/>
                  </a:schemeClr>
                </a:solidFill>
              </a:rPr>
              <a:t>वाढवणे</a:t>
            </a:r>
            <a:endParaRPr lang="en-IN" sz="3600" dirty="0">
              <a:solidFill>
                <a:schemeClr val="accent6">
                  <a:lumMod val="50000"/>
                </a:schemeClr>
              </a:solidFill>
            </a:endParaRPr>
          </a:p>
          <a:p>
            <a:pPr lvl="0"/>
            <a:r>
              <a:rPr lang="hi-IN" sz="3600" dirty="0">
                <a:solidFill>
                  <a:srgbClr val="7030A0"/>
                </a:solidFill>
              </a:rPr>
              <a:t>वृक्षराजीची पुनरुत्पत्ती सुधारत वनसंपत्तीचा ऐवज व कर्बाची साठवणूक वाढवणे</a:t>
            </a:r>
            <a:endParaRPr lang="en-IN" sz="3600" dirty="0">
              <a:solidFill>
                <a:srgbClr val="7030A0"/>
              </a:solidFill>
            </a:endParaRPr>
          </a:p>
          <a:p>
            <a:pPr lvl="0"/>
            <a:r>
              <a:rPr lang="hi-IN" sz="3600" dirty="0">
                <a:solidFill>
                  <a:schemeClr val="accent6">
                    <a:lumMod val="50000"/>
                  </a:schemeClr>
                </a:solidFill>
              </a:rPr>
              <a:t>वनांचा टिकाऊ पद्धतीने वापर करत जैववविविधता</a:t>
            </a:r>
            <a:r>
              <a:rPr lang="en-US" sz="3600" dirty="0">
                <a:solidFill>
                  <a:schemeClr val="accent6">
                    <a:lumMod val="50000"/>
                  </a:schemeClr>
                </a:solidFill>
              </a:rPr>
              <a:t> – </a:t>
            </a:r>
            <a:r>
              <a:rPr lang="hi-IN" sz="3600" dirty="0">
                <a:solidFill>
                  <a:schemeClr val="accent6">
                    <a:lumMod val="50000"/>
                  </a:schemeClr>
                </a:solidFill>
              </a:rPr>
              <a:t>शेवाळी</a:t>
            </a:r>
            <a:r>
              <a:rPr lang="en-US" sz="3600" dirty="0">
                <a:solidFill>
                  <a:schemeClr val="accent6">
                    <a:lumMod val="50000"/>
                  </a:schemeClr>
                </a:solidFill>
              </a:rPr>
              <a:t>, </a:t>
            </a:r>
            <a:r>
              <a:rPr lang="hi-IN" sz="3600" dirty="0">
                <a:solidFill>
                  <a:schemeClr val="accent6">
                    <a:lumMod val="50000"/>
                  </a:schemeClr>
                </a:solidFill>
              </a:rPr>
              <a:t>बुरशा</a:t>
            </a:r>
            <a:r>
              <a:rPr lang="en-US" sz="3600" dirty="0">
                <a:solidFill>
                  <a:schemeClr val="accent6">
                    <a:lumMod val="50000"/>
                  </a:schemeClr>
                </a:solidFill>
              </a:rPr>
              <a:t>, </a:t>
            </a:r>
            <a:r>
              <a:rPr lang="hi-IN" sz="3600" dirty="0">
                <a:solidFill>
                  <a:schemeClr val="accent6">
                    <a:lumMod val="50000"/>
                  </a:schemeClr>
                </a:solidFill>
              </a:rPr>
              <a:t>दगडफुले</a:t>
            </a:r>
            <a:r>
              <a:rPr lang="en-US" sz="3600" dirty="0">
                <a:solidFill>
                  <a:schemeClr val="accent6">
                    <a:lumMod val="50000"/>
                  </a:schemeClr>
                </a:solidFill>
              </a:rPr>
              <a:t>, </a:t>
            </a:r>
            <a:r>
              <a:rPr lang="hi-IN" sz="3600" dirty="0">
                <a:solidFill>
                  <a:schemeClr val="accent6">
                    <a:lumMod val="50000"/>
                  </a:schemeClr>
                </a:solidFill>
              </a:rPr>
              <a:t>परजीवी</a:t>
            </a:r>
            <a:r>
              <a:rPr lang="en-US" sz="3600" dirty="0">
                <a:solidFill>
                  <a:schemeClr val="accent6">
                    <a:lumMod val="50000"/>
                  </a:schemeClr>
                </a:solidFill>
              </a:rPr>
              <a:t>, </a:t>
            </a:r>
            <a:r>
              <a:rPr lang="hi-IN" sz="3600" dirty="0">
                <a:solidFill>
                  <a:schemeClr val="accent6">
                    <a:lumMod val="50000"/>
                  </a:schemeClr>
                </a:solidFill>
              </a:rPr>
              <a:t>वन्य जीव इत्या</a:t>
            </a:r>
            <a:r>
              <a:rPr lang="en-IN" sz="3600" dirty="0" err="1">
                <a:solidFill>
                  <a:schemeClr val="accent6">
                    <a:lumMod val="50000"/>
                  </a:schemeClr>
                </a:solidFill>
              </a:rPr>
              <a:t>दी</a:t>
            </a:r>
            <a:r>
              <a:rPr lang="en-US" sz="3600" dirty="0">
                <a:solidFill>
                  <a:schemeClr val="accent6">
                    <a:lumMod val="50000"/>
                  </a:schemeClr>
                </a:solidFill>
              </a:rPr>
              <a:t> – </a:t>
            </a:r>
            <a:r>
              <a:rPr lang="hi-IN" sz="3600" dirty="0">
                <a:solidFill>
                  <a:schemeClr val="accent6">
                    <a:lumMod val="50000"/>
                  </a:schemeClr>
                </a:solidFill>
              </a:rPr>
              <a:t>सांभाळणे व जोपासणे</a:t>
            </a:r>
            <a:endParaRPr lang="en-IN" sz="3600" dirty="0">
              <a:solidFill>
                <a:schemeClr val="accent6">
                  <a:lumMod val="50000"/>
                </a:schemeClr>
              </a:solidFill>
            </a:endParaRPr>
          </a:p>
          <a:p>
            <a:pPr lvl="0"/>
            <a:r>
              <a:rPr lang="hi-IN" sz="3600" dirty="0">
                <a:solidFill>
                  <a:srgbClr val="7030A0"/>
                </a:solidFill>
              </a:rPr>
              <a:t>मातीची धूप थांबवत भूप्रदेश नीट टिकवणे</a:t>
            </a:r>
            <a:r>
              <a:rPr lang="en-US" sz="3600" dirty="0">
                <a:solidFill>
                  <a:srgbClr val="7030A0"/>
                </a:solidFill>
              </a:rPr>
              <a:t>, </a:t>
            </a:r>
            <a:r>
              <a:rPr lang="hi-IN" sz="3600" dirty="0">
                <a:solidFill>
                  <a:srgbClr val="7030A0"/>
                </a:solidFill>
              </a:rPr>
              <a:t>जलसंधारण</a:t>
            </a:r>
            <a:r>
              <a:rPr lang="en-IN" sz="3600" dirty="0">
                <a:solidFill>
                  <a:srgbClr val="7030A0"/>
                </a:solidFill>
              </a:rPr>
              <a:t> </a:t>
            </a:r>
            <a:r>
              <a:rPr lang="en-IN" sz="3600" dirty="0" err="1">
                <a:solidFill>
                  <a:srgbClr val="7030A0"/>
                </a:solidFill>
              </a:rPr>
              <a:t>करणे</a:t>
            </a:r>
            <a:r>
              <a:rPr lang="en-IN" sz="3600" dirty="0">
                <a:solidFill>
                  <a:srgbClr val="7030A0"/>
                </a:solidFill>
              </a:rPr>
              <a:t> </a:t>
            </a:r>
          </a:p>
          <a:p>
            <a:endParaRPr lang="en-IN" sz="3600" dirty="0">
              <a:solidFill>
                <a:srgbClr val="7030A0"/>
              </a:solidFill>
            </a:endParaRPr>
          </a:p>
        </p:txBody>
      </p:sp>
      <p:sp>
        <p:nvSpPr>
          <p:cNvPr id="4" name="Footer Placeholder 3">
            <a:extLst>
              <a:ext uri="{FF2B5EF4-FFF2-40B4-BE49-F238E27FC236}">
                <a16:creationId xmlns:a16="http://schemas.microsoft.com/office/drawing/2014/main" id="{BE314411-2EF6-4C2B-950F-B03FE72BD45C}"/>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203F34E8-F2FB-4B82-98F9-418F8A4FC7AE}"/>
              </a:ext>
            </a:extLst>
          </p:cNvPr>
          <p:cNvSpPr>
            <a:spLocks noGrp="1"/>
          </p:cNvSpPr>
          <p:nvPr>
            <p:ph type="sldNum" sz="quarter" idx="12"/>
          </p:nvPr>
        </p:nvSpPr>
        <p:spPr/>
        <p:txBody>
          <a:bodyPr/>
          <a:lstStyle/>
          <a:p>
            <a:fld id="{385A2BCB-C2FE-4B4C-A02A-97FA466E2302}" type="slidenum">
              <a:rPr lang="en-IN" smtClean="0"/>
              <a:t>14</a:t>
            </a:fld>
            <a:endParaRPr lang="en-IN"/>
          </a:p>
        </p:txBody>
      </p:sp>
    </p:spTree>
    <p:extLst>
      <p:ext uri="{BB962C8B-B14F-4D97-AF65-F5344CB8AC3E}">
        <p14:creationId xmlns:p14="http://schemas.microsoft.com/office/powerpoint/2010/main" val="17453016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11B9393-D5F3-432E-93DA-B99831B3AD50}"/>
              </a:ext>
            </a:extLst>
          </p:cNvPr>
          <p:cNvSpPr>
            <a:spLocks noGrp="1"/>
          </p:cNvSpPr>
          <p:nvPr>
            <p:ph type="title"/>
          </p:nvPr>
        </p:nvSpPr>
        <p:spPr/>
        <p:txBody>
          <a:bodyPr/>
          <a:lstStyle/>
          <a:p>
            <a:r>
              <a:rPr lang="en-US" altLang="en-US" sz="4000" b="1" dirty="0" err="1">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कार्य</a:t>
            </a:r>
            <a:r>
              <a:rPr lang="en-US" altLang="en-US" sz="4000" b="1"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b="1" dirty="0" err="1">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आयोजनेचा</a:t>
            </a:r>
            <a:r>
              <a:rPr lang="en-US" altLang="en-US" sz="4000" b="1"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b="1" dirty="0" err="1">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ढाचा</a:t>
            </a:r>
            <a:endParaRPr lang="en-US" altLang="en-US" sz="4000" b="1"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099" name="Content Placeholder 2">
            <a:extLst>
              <a:ext uri="{FF2B5EF4-FFF2-40B4-BE49-F238E27FC236}">
                <a16:creationId xmlns:a16="http://schemas.microsoft.com/office/drawing/2014/main" id="{72B5C4D7-B6F8-422B-8A34-BA16B036D216}"/>
              </a:ext>
            </a:extLst>
          </p:cNvPr>
          <p:cNvSpPr>
            <a:spLocks noGrp="1"/>
          </p:cNvSpPr>
          <p:nvPr>
            <p:ph idx="1"/>
          </p:nvPr>
        </p:nvSpPr>
        <p:spPr/>
        <p:txBody>
          <a:bodyPr/>
          <a:lstStyle/>
          <a:p>
            <a:pPr algn="ct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डेहरा</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डूनच्या</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वन</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अनुसंधान</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संस्थानाने</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२०१२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साली</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बनवलेल्या</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राष्ट्रीय</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कार्य</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आयोजना</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संहितेच्या</a:t>
            </a:r>
            <a:r>
              <a:rPr lang="en-GB"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 </a:t>
            </a:r>
            <a:r>
              <a:rPr lang="en-GB" altLang="en-US" b="1" dirty="0" err="1">
                <a:solidFill>
                  <a:srgbClr val="7030A0"/>
                </a:solidFill>
                <a:latin typeface="Mangal" panose="02040503050203030202" pitchFamily="18" charset="0"/>
                <a:ea typeface="Arial Unicode MS" panose="020B0604020202020204" pitchFamily="34" charset="-128"/>
                <a:cs typeface="Mangal" panose="02040503050203030202" pitchFamily="18" charset="0"/>
              </a:rPr>
              <a:t>मसुद्या</a:t>
            </a:r>
            <a:r>
              <a:rPr lang="mr-IN"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त आवश्यक ते बदल करून</a:t>
            </a:r>
          </a:p>
          <a:p>
            <a:pPr algn="ctr"/>
            <a:r>
              <a:rPr lang="mr-IN" altLang="en-US" b="1" dirty="0">
                <a:solidFill>
                  <a:srgbClr val="C00000"/>
                </a:solidFill>
                <a:latin typeface="Mangal" panose="02040503050203030202" pitchFamily="18" charset="0"/>
                <a:ea typeface="Arial Unicode MS" panose="020B0604020202020204" pitchFamily="34" charset="-128"/>
                <a:cs typeface="Mangal" panose="02040503050203030202" pitchFamily="18" charset="0"/>
              </a:rPr>
              <a:t>वन विभागाच्या कार्य आयोजनांचा रोख इमारती लाकडावर</a:t>
            </a:r>
          </a:p>
          <a:p>
            <a:pPr algn="ctr"/>
            <a:r>
              <a:rPr lang="mr-IN"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जीव गणांच्या अभ्यासाच्या काल बाह्य पद्धती अजूनही वापरात </a:t>
            </a:r>
          </a:p>
          <a:p>
            <a:pPr algn="ctr"/>
            <a:r>
              <a:rPr lang="mr-IN" altLang="en-US" b="1" dirty="0">
                <a:solidFill>
                  <a:srgbClr val="C00000"/>
                </a:solidFill>
                <a:latin typeface="Mangal" panose="02040503050203030202" pitchFamily="18" charset="0"/>
                <a:ea typeface="Arial Unicode MS" panose="020B0604020202020204" pitchFamily="34" charset="-128"/>
                <a:cs typeface="Mangal" panose="02040503050203030202" pitchFamily="18" charset="0"/>
              </a:rPr>
              <a:t>लोकांच्या ज्ञानाकडे पूर्ण दुर्लक्ष </a:t>
            </a:r>
          </a:p>
          <a:p>
            <a:pPr algn="ctr"/>
            <a:r>
              <a:rPr lang="mr-IN"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अनुमाने बरोबर ठरली की नाही ह्याची पडताळणी होत नाही </a:t>
            </a:r>
          </a:p>
          <a:p>
            <a:pPr algn="ctr"/>
            <a:r>
              <a:rPr lang="mr-IN" altLang="en-US" b="1" dirty="0">
                <a:solidFill>
                  <a:schemeClr val="accent6">
                    <a:lumMod val="50000"/>
                  </a:schemeClr>
                </a:solidFill>
                <a:latin typeface="Mangal" panose="02040503050203030202" pitchFamily="18" charset="0"/>
                <a:ea typeface="Arial Unicode MS" panose="020B0604020202020204" pitchFamily="34" charset="-128"/>
                <a:cs typeface="Mangal" panose="02040503050203030202" pitchFamily="18" charset="0"/>
              </a:rPr>
              <a:t>ग्रामसभेच्या कार्य आयोजनांत गौण वनोपज, लोकांजवळचे ज्ञान व त्यांच्या आकांक्षा महत्वाच्या </a:t>
            </a:r>
          </a:p>
          <a:p>
            <a:pPr algn="ctr"/>
            <a:r>
              <a:rPr lang="mr-IN" altLang="en-US" b="1" dirty="0">
                <a:solidFill>
                  <a:srgbClr val="7030A0"/>
                </a:solidFill>
                <a:latin typeface="Mangal" panose="02040503050203030202" pitchFamily="18" charset="0"/>
                <a:ea typeface="Arial Unicode MS" panose="020B0604020202020204" pitchFamily="34" charset="-128"/>
              </a:rPr>
              <a:t>विज्ञानातील </a:t>
            </a:r>
            <a:r>
              <a:rPr lang="mr-IN"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rPr>
              <a:t>आधुनिक आकलन व तंत्रे वापरण्याची नामी संधी </a:t>
            </a:r>
            <a:endParaRPr lang="en-US"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endParaRPr>
          </a:p>
          <a:p>
            <a:pPr algn="ctr"/>
            <a:endParaRPr lang="en-US" altLang="en-US" b="1" dirty="0">
              <a:solidFill>
                <a:srgbClr val="7030A0"/>
              </a:solidFill>
              <a:latin typeface="Mangal" panose="02040503050203030202" pitchFamily="18" charset="0"/>
              <a:ea typeface="Arial Unicode MS" panose="020B0604020202020204" pitchFamily="34" charset="-128"/>
              <a:cs typeface="Mangal" panose="02040503050203030202" pitchFamily="18" charset="0"/>
            </a:endParaRPr>
          </a:p>
        </p:txBody>
      </p:sp>
      <p:sp>
        <p:nvSpPr>
          <p:cNvPr id="4100" name="Slide Number Placeholder 3">
            <a:extLst>
              <a:ext uri="{FF2B5EF4-FFF2-40B4-BE49-F238E27FC236}">
                <a16:creationId xmlns:a16="http://schemas.microsoft.com/office/drawing/2014/main" id="{4F365717-A7BA-4EC5-BA21-325449DDC183}"/>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0C5B71A-560F-45B4-A101-86952D74C84E}" type="slidenum">
              <a:rPr lang="en-US" altLang="en-US" sz="1400"/>
              <a:pPr eaLnBrk="1" hangingPunct="1">
                <a:spcBef>
                  <a:spcPct val="0"/>
                </a:spcBef>
                <a:buFontTx/>
                <a:buNone/>
              </a:pPr>
              <a:t>15</a:t>
            </a:fld>
            <a:endParaRPr lang="en-US" altLang="en-US" sz="1400"/>
          </a:p>
        </p:txBody>
      </p:sp>
      <p:sp>
        <p:nvSpPr>
          <p:cNvPr id="2" name="Footer Placeholder 1">
            <a:extLst>
              <a:ext uri="{FF2B5EF4-FFF2-40B4-BE49-F238E27FC236}">
                <a16:creationId xmlns:a16="http://schemas.microsoft.com/office/drawing/2014/main" id="{C77C69FE-4152-4101-B1C2-7BDFA9B421FB}"/>
              </a:ext>
            </a:extLst>
          </p:cNvPr>
          <p:cNvSpPr>
            <a:spLocks noGrp="1"/>
          </p:cNvSpPr>
          <p:nvPr>
            <p:ph type="ftr" sz="quarter" idx="11"/>
          </p:nvPr>
        </p:nvSpPr>
        <p:spPr/>
        <p:txBody>
          <a:bodyPr/>
          <a:lstStyle/>
          <a:p>
            <a:r>
              <a:rPr lang="hi-IN"/>
              <a:t>सां व संपत्ती २९ मे २०१८ </a:t>
            </a:r>
            <a:endParaRPr lang="en-IN"/>
          </a:p>
        </p:txBody>
      </p:sp>
    </p:spTree>
    <p:extLst>
      <p:ext uri="{BB962C8B-B14F-4D97-AF65-F5344CB8AC3E}">
        <p14:creationId xmlns:p14="http://schemas.microsoft.com/office/powerpoint/2010/main" val="39416679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normAutofit/>
          </a:bodyPr>
          <a:lstStyle/>
          <a:p>
            <a:r>
              <a:rPr lang="en-IN" dirty="0" err="1">
                <a:solidFill>
                  <a:schemeClr val="accent6">
                    <a:lumMod val="50000"/>
                  </a:schemeClr>
                </a:solidFill>
              </a:rPr>
              <a:t>वनकार्यआयोजनेसाठी</a:t>
            </a:r>
            <a:r>
              <a:rPr lang="en-IN" dirty="0">
                <a:solidFill>
                  <a:schemeClr val="accent6">
                    <a:lumMod val="50000"/>
                  </a:schemeClr>
                </a:solidFill>
              </a:rPr>
              <a:t> </a:t>
            </a:r>
            <a:r>
              <a:rPr lang="en-IN" dirty="0" err="1">
                <a:solidFill>
                  <a:schemeClr val="accent6">
                    <a:lumMod val="50000"/>
                  </a:schemeClr>
                </a:solidFill>
              </a:rPr>
              <a:t>अभ्यासाची</a:t>
            </a:r>
            <a:r>
              <a:rPr lang="en-IN" dirty="0">
                <a:solidFill>
                  <a:schemeClr val="accent6">
                    <a:lumMod val="50000"/>
                  </a:schemeClr>
                </a:solidFill>
              </a:rPr>
              <a:t> </a:t>
            </a:r>
            <a:r>
              <a:rPr lang="en-IN" dirty="0" err="1">
                <a:solidFill>
                  <a:schemeClr val="accent6">
                    <a:lumMod val="50000"/>
                  </a:schemeClr>
                </a:solidFill>
              </a:rPr>
              <a:t>पद्धत</a:t>
            </a:r>
            <a:r>
              <a:rPr lang="en-IN" dirty="0">
                <a:solidFill>
                  <a:schemeClr val="accent6">
                    <a:lumMod val="50000"/>
                  </a:schemeClr>
                </a:solidFill>
              </a:rPr>
              <a:t> व </a:t>
            </a:r>
            <a:r>
              <a:rPr lang="en-IN" dirty="0" err="1">
                <a:solidFill>
                  <a:schemeClr val="accent6">
                    <a:lumMod val="50000"/>
                  </a:schemeClr>
                </a:solidFill>
              </a:rPr>
              <a:t>ओघ</a:t>
            </a:r>
            <a:br>
              <a:rPr lang="en-IN" dirty="0">
                <a:solidFill>
                  <a:schemeClr val="accent6">
                    <a:lumMod val="50000"/>
                  </a:schemeClr>
                </a:solidFill>
              </a:rPr>
            </a:br>
            <a:endParaRPr lang="en-IN" dirty="0">
              <a:solidFill>
                <a:schemeClr val="accent6">
                  <a:lumMod val="50000"/>
                </a:schemeClr>
              </a:solidFill>
            </a:endParaRPr>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p:txBody>
          <a:bodyPr>
            <a:normAutofit/>
          </a:bodyPr>
          <a:lstStyle/>
          <a:p>
            <a:r>
              <a:rPr lang="hi-IN" sz="3600" dirty="0">
                <a:solidFill>
                  <a:srgbClr val="C00000"/>
                </a:solidFill>
              </a:rPr>
              <a:t>एकूण सर्व सामूहिक वनसंपत्ती किती आहे </a:t>
            </a:r>
            <a:r>
              <a:rPr lang="en-IN" sz="3600" dirty="0">
                <a:solidFill>
                  <a:srgbClr val="C00000"/>
                </a:solidFill>
              </a:rPr>
              <a:t>व </a:t>
            </a:r>
            <a:r>
              <a:rPr lang="en-IN" sz="3600" dirty="0" err="1">
                <a:solidFill>
                  <a:srgbClr val="C00000"/>
                </a:solidFill>
              </a:rPr>
              <a:t>तिच्यावर</a:t>
            </a:r>
            <a:r>
              <a:rPr lang="en-IN" sz="3600" dirty="0">
                <a:solidFill>
                  <a:srgbClr val="C00000"/>
                </a:solidFill>
              </a:rPr>
              <a:t> </a:t>
            </a:r>
            <a:r>
              <a:rPr lang="en-IN" sz="3600" dirty="0" err="1">
                <a:solidFill>
                  <a:srgbClr val="C00000"/>
                </a:solidFill>
              </a:rPr>
              <a:t>कोणकोणते</a:t>
            </a:r>
            <a:r>
              <a:rPr lang="en-IN" sz="3600" dirty="0">
                <a:solidFill>
                  <a:srgbClr val="C00000"/>
                </a:solidFill>
              </a:rPr>
              <a:t> </a:t>
            </a:r>
            <a:r>
              <a:rPr lang="en-IN" sz="3600" dirty="0" err="1">
                <a:solidFill>
                  <a:srgbClr val="C00000"/>
                </a:solidFill>
              </a:rPr>
              <a:t>प्रभाव</a:t>
            </a:r>
            <a:r>
              <a:rPr lang="en-IN" sz="3600" dirty="0">
                <a:solidFill>
                  <a:srgbClr val="C00000"/>
                </a:solidFill>
              </a:rPr>
              <a:t> </a:t>
            </a:r>
            <a:r>
              <a:rPr lang="en-IN" sz="3600" dirty="0" err="1">
                <a:solidFill>
                  <a:srgbClr val="C00000"/>
                </a:solidFill>
              </a:rPr>
              <a:t>पडत</a:t>
            </a:r>
            <a:r>
              <a:rPr lang="en-IN" sz="3600" dirty="0">
                <a:solidFill>
                  <a:srgbClr val="C00000"/>
                </a:solidFill>
              </a:rPr>
              <a:t> </a:t>
            </a:r>
            <a:r>
              <a:rPr lang="en-IN" sz="3600" dirty="0" err="1">
                <a:solidFill>
                  <a:srgbClr val="C00000"/>
                </a:solidFill>
              </a:rPr>
              <a:t>आहेत</a:t>
            </a:r>
            <a:r>
              <a:rPr lang="en-IN" sz="3600" dirty="0">
                <a:solidFill>
                  <a:srgbClr val="C00000"/>
                </a:solidFill>
              </a:rPr>
              <a:t>, </a:t>
            </a:r>
            <a:r>
              <a:rPr lang="en-IN" sz="3600" dirty="0" err="1">
                <a:solidFill>
                  <a:srgbClr val="C00000"/>
                </a:solidFill>
              </a:rPr>
              <a:t>ह्याचे</a:t>
            </a:r>
            <a:r>
              <a:rPr lang="en-IN" sz="3600" dirty="0">
                <a:solidFill>
                  <a:srgbClr val="C00000"/>
                </a:solidFill>
              </a:rPr>
              <a:t> </a:t>
            </a:r>
            <a:r>
              <a:rPr lang="en-IN" sz="3600" dirty="0" err="1">
                <a:solidFill>
                  <a:srgbClr val="C00000"/>
                </a:solidFill>
              </a:rPr>
              <a:t>आकलन</a:t>
            </a:r>
            <a:r>
              <a:rPr lang="en-IN" sz="3600" dirty="0">
                <a:solidFill>
                  <a:srgbClr val="C00000"/>
                </a:solidFill>
              </a:rPr>
              <a:t> </a:t>
            </a:r>
            <a:r>
              <a:rPr lang="en-IN" sz="3600" dirty="0" err="1">
                <a:solidFill>
                  <a:srgbClr val="C00000"/>
                </a:solidFill>
              </a:rPr>
              <a:t>हा</a:t>
            </a:r>
            <a:r>
              <a:rPr lang="en-IN" sz="3600" dirty="0">
                <a:solidFill>
                  <a:srgbClr val="C00000"/>
                </a:solidFill>
              </a:rPr>
              <a:t> </a:t>
            </a:r>
            <a:r>
              <a:rPr lang="en-IN" sz="3600" dirty="0" err="1">
                <a:solidFill>
                  <a:srgbClr val="C00000"/>
                </a:solidFill>
              </a:rPr>
              <a:t>या</a:t>
            </a:r>
            <a:r>
              <a:rPr lang="en-IN" sz="3600" dirty="0">
                <a:solidFill>
                  <a:srgbClr val="C00000"/>
                </a:solidFill>
              </a:rPr>
              <a:t> </a:t>
            </a:r>
            <a:r>
              <a:rPr lang="en-IN" sz="3600" dirty="0" err="1">
                <a:solidFill>
                  <a:srgbClr val="C00000"/>
                </a:solidFill>
              </a:rPr>
              <a:t>वनव्यवस्थापनाच्या</a:t>
            </a:r>
            <a:r>
              <a:rPr lang="en-IN" sz="3600" dirty="0">
                <a:solidFill>
                  <a:srgbClr val="C00000"/>
                </a:solidFill>
              </a:rPr>
              <a:t> </a:t>
            </a:r>
            <a:r>
              <a:rPr lang="hi-IN" sz="3600" dirty="0">
                <a:solidFill>
                  <a:srgbClr val="C00000"/>
                </a:solidFill>
              </a:rPr>
              <a:t>दृष्टीने महत्वाचा आधार आहे</a:t>
            </a:r>
            <a:r>
              <a:rPr lang="en-US" sz="3600" dirty="0">
                <a:solidFill>
                  <a:srgbClr val="C00000"/>
                </a:solidFill>
              </a:rPr>
              <a:t>. </a:t>
            </a:r>
            <a:r>
              <a:rPr lang="hi-IN" sz="3600" dirty="0">
                <a:solidFill>
                  <a:srgbClr val="C00000"/>
                </a:solidFill>
              </a:rPr>
              <a:t>जीवसंपत्तीच्या </a:t>
            </a:r>
            <a:r>
              <a:rPr lang="en-IN" sz="3600" dirty="0" err="1">
                <a:solidFill>
                  <a:srgbClr val="C00000"/>
                </a:solidFill>
              </a:rPr>
              <a:t>अशा</a:t>
            </a:r>
            <a:r>
              <a:rPr lang="en-IN" sz="3600" dirty="0">
                <a:solidFill>
                  <a:srgbClr val="C00000"/>
                </a:solidFill>
              </a:rPr>
              <a:t> </a:t>
            </a:r>
            <a:r>
              <a:rPr lang="en-IN" sz="3600" dirty="0" err="1">
                <a:solidFill>
                  <a:srgbClr val="C00000"/>
                </a:solidFill>
              </a:rPr>
              <a:t>अभ्यासा</a:t>
            </a:r>
            <a:r>
              <a:rPr lang="mr-IN" sz="3600" dirty="0">
                <a:solidFill>
                  <a:srgbClr val="C00000"/>
                </a:solidFill>
              </a:rPr>
              <a:t>चे </a:t>
            </a:r>
            <a:r>
              <a:rPr lang="hi-IN" sz="3600" dirty="0">
                <a:solidFill>
                  <a:srgbClr val="C00000"/>
                </a:solidFill>
              </a:rPr>
              <a:t>सहा मुख्य </a:t>
            </a:r>
            <a:r>
              <a:rPr lang="mr-IN" sz="3600" dirty="0">
                <a:solidFill>
                  <a:srgbClr val="C00000"/>
                </a:solidFill>
              </a:rPr>
              <a:t>पैलू </a:t>
            </a:r>
            <a:r>
              <a:rPr lang="hi-IN" sz="3600" dirty="0">
                <a:solidFill>
                  <a:srgbClr val="C00000"/>
                </a:solidFill>
              </a:rPr>
              <a:t>आहेत</a:t>
            </a:r>
            <a:r>
              <a:rPr lang="en-US" sz="3600" dirty="0">
                <a:solidFill>
                  <a:srgbClr val="C00000"/>
                </a:solidFill>
              </a:rPr>
              <a:t>. </a:t>
            </a:r>
            <a:endParaRPr lang="mr-IN" sz="3600" dirty="0">
              <a:solidFill>
                <a:srgbClr val="C00000"/>
              </a:solidFill>
            </a:endParaRPr>
          </a:p>
          <a:p>
            <a:r>
              <a:rPr lang="en-US" sz="3600" dirty="0">
                <a:solidFill>
                  <a:srgbClr val="7030A0"/>
                </a:solidFill>
              </a:rPr>
              <a:t>[</a:t>
            </a:r>
            <a:r>
              <a:rPr lang="hi-IN" sz="3600" dirty="0">
                <a:solidFill>
                  <a:srgbClr val="7030A0"/>
                </a:solidFill>
              </a:rPr>
              <a:t>१</a:t>
            </a:r>
            <a:r>
              <a:rPr lang="en-US" sz="3600" dirty="0">
                <a:solidFill>
                  <a:srgbClr val="7030A0"/>
                </a:solidFill>
              </a:rPr>
              <a:t>] </a:t>
            </a:r>
            <a:r>
              <a:rPr lang="hi-IN" sz="3600" dirty="0">
                <a:solidFill>
                  <a:srgbClr val="7030A0"/>
                </a:solidFill>
              </a:rPr>
              <a:t>जीवजातींचे प्रमाण ठरवणे</a:t>
            </a:r>
            <a:r>
              <a:rPr lang="en-US" sz="3600" dirty="0">
                <a:solidFill>
                  <a:srgbClr val="7030A0"/>
                </a:solidFill>
              </a:rPr>
              <a:t>, </a:t>
            </a:r>
            <a:r>
              <a:rPr lang="hi-IN" sz="3600" dirty="0">
                <a:solidFill>
                  <a:srgbClr val="7030A0"/>
                </a:solidFill>
              </a:rPr>
              <a:t>म्हणजे संपूर्ण </a:t>
            </a:r>
            <a:r>
              <a:rPr lang="mr-IN" sz="3600" dirty="0">
                <a:solidFill>
                  <a:srgbClr val="7030A0"/>
                </a:solidFill>
              </a:rPr>
              <a:t>क्षेत्रातील निरनिराळ्या अधिवासांत </a:t>
            </a:r>
            <a:r>
              <a:rPr lang="hi-IN" sz="3600" dirty="0">
                <a:solidFill>
                  <a:srgbClr val="7030A0"/>
                </a:solidFill>
              </a:rPr>
              <a:t>वेगवेगळ्या जातींच्या वनस्पती</a:t>
            </a:r>
            <a:r>
              <a:rPr lang="en-US" sz="3600" dirty="0">
                <a:solidFill>
                  <a:srgbClr val="7030A0"/>
                </a:solidFill>
              </a:rPr>
              <a:t>, </a:t>
            </a:r>
            <a:r>
              <a:rPr lang="hi-IN" sz="3600" dirty="0">
                <a:solidFill>
                  <a:srgbClr val="7030A0"/>
                </a:solidFill>
              </a:rPr>
              <a:t>किंवा कीटक</a:t>
            </a:r>
            <a:r>
              <a:rPr lang="en-US" sz="3600" dirty="0">
                <a:solidFill>
                  <a:srgbClr val="7030A0"/>
                </a:solidFill>
              </a:rPr>
              <a:t>,</a:t>
            </a:r>
            <a:r>
              <a:rPr lang="hi-IN" sz="3600" dirty="0">
                <a:solidFill>
                  <a:srgbClr val="7030A0"/>
                </a:solidFill>
              </a:rPr>
              <a:t> पक्षी किती मुबलक आहेत हे ठरवणे</a:t>
            </a:r>
            <a:r>
              <a:rPr lang="en-US" sz="3600" dirty="0"/>
              <a:t>,</a:t>
            </a:r>
            <a:endParaRPr lang="mr-IN" sz="3600" dirty="0"/>
          </a:p>
          <a:p>
            <a:endParaRPr lang="en-IN" sz="3600" dirty="0"/>
          </a:p>
        </p:txBody>
      </p:sp>
      <p:sp>
        <p:nvSpPr>
          <p:cNvPr id="5" name="Footer Placeholder 4">
            <a:extLst>
              <a:ext uri="{FF2B5EF4-FFF2-40B4-BE49-F238E27FC236}">
                <a16:creationId xmlns:a16="http://schemas.microsoft.com/office/drawing/2014/main" id="{0C06711E-2284-42B2-AF74-64FE2C0244F8}"/>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DCE57B44-DBE3-4AA9-8756-08330902E197}"/>
              </a:ext>
            </a:extLst>
          </p:cNvPr>
          <p:cNvSpPr>
            <a:spLocks noGrp="1"/>
          </p:cNvSpPr>
          <p:nvPr>
            <p:ph type="sldNum" sz="quarter" idx="12"/>
          </p:nvPr>
        </p:nvSpPr>
        <p:spPr/>
        <p:txBody>
          <a:bodyPr/>
          <a:lstStyle/>
          <a:p>
            <a:fld id="{385A2BCB-C2FE-4B4C-A02A-97FA466E2302}" type="slidenum">
              <a:rPr lang="en-IN" smtClean="0"/>
              <a:t>16</a:t>
            </a:fld>
            <a:endParaRPr lang="en-IN"/>
          </a:p>
        </p:txBody>
      </p:sp>
    </p:spTree>
    <p:extLst>
      <p:ext uri="{BB962C8B-B14F-4D97-AF65-F5344CB8AC3E}">
        <p14:creationId xmlns:p14="http://schemas.microsoft.com/office/powerpoint/2010/main" val="359607535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35843" name="Rectangle 6"/>
          <p:cNvSpPr>
            <a:spLocks noGrp="1" noChangeArrowheads="1"/>
          </p:cNvSpPr>
          <p:nvPr>
            <p:ph type="sldNum" sz="quarter" idx="12"/>
          </p:nvPr>
        </p:nvSpPr>
        <p:spPr>
          <a:noFill/>
          <a:ln>
            <a:miter lim="800000"/>
            <a:headEnd/>
            <a:tailEnd/>
          </a:ln>
        </p:spPr>
        <p:txBody>
          <a:bodyPr/>
          <a:lstStyle/>
          <a:p>
            <a:fld id="{B30806D3-702B-4E54-9416-D49C2935B5F7}" type="slidenum">
              <a:rPr lang="en-US" smtClean="0"/>
              <a:pPr/>
              <a:t>17</a:t>
            </a:fld>
            <a:endParaRPr lang="en-US"/>
          </a:p>
        </p:txBody>
      </p:sp>
      <p:sp>
        <p:nvSpPr>
          <p:cNvPr id="35844" name="Title 1"/>
          <p:cNvSpPr>
            <a:spLocks noGrp="1"/>
          </p:cNvSpPr>
          <p:nvPr>
            <p:ph type="title" idx="4294967295"/>
          </p:nvPr>
        </p:nvSpPr>
        <p:spPr>
          <a:xfrm>
            <a:off x="1981200" y="533400"/>
            <a:ext cx="8229600" cy="1143000"/>
          </a:xfrm>
        </p:spPr>
        <p:txBody>
          <a:bodyPr>
            <a:noAutofit/>
          </a:bodyPr>
          <a:lstStyle/>
          <a:p>
            <a:pPr algn="ctr"/>
            <a:r>
              <a:rPr lang="mr-IN" sz="4000" b="1" dirty="0">
                <a:solidFill>
                  <a:srgbClr val="008000"/>
                </a:solidFill>
                <a:cs typeface="+mn-cs"/>
              </a:rPr>
              <a:t>लोकांच्या माहितीचे टापू व अधिवास नोंदवणे</a:t>
            </a:r>
            <a:br>
              <a:rPr lang="en-US" sz="4000" b="1" dirty="0">
                <a:solidFill>
                  <a:srgbClr val="008000"/>
                </a:solidFill>
                <a:cs typeface="+mn-cs"/>
              </a:rPr>
            </a:br>
            <a:endParaRPr lang="en-US" sz="4000" b="1" dirty="0">
              <a:solidFill>
                <a:srgbClr val="008000"/>
              </a:solidFill>
              <a:cs typeface="+mn-cs"/>
            </a:endParaRPr>
          </a:p>
        </p:txBody>
      </p:sp>
      <p:sp>
        <p:nvSpPr>
          <p:cNvPr id="35845"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8E1ED643-2DEA-44C0-8E2C-0E9A79C0B3E6}" type="slidenum">
              <a:rPr lang="en-US" sz="1400"/>
              <a:pPr algn="r"/>
              <a:t>17</a:t>
            </a:fld>
            <a:endParaRPr lang="en-US" sz="1400"/>
          </a:p>
        </p:txBody>
      </p:sp>
      <p:pic>
        <p:nvPicPr>
          <p:cNvPr id="35846" name="Content Placeholder 6"/>
          <p:cNvPicPr>
            <a:picLocks noGrp="1" noChangeAspect="1"/>
          </p:cNvPicPr>
          <p:nvPr>
            <p:ph idx="4294967295"/>
          </p:nvPr>
        </p:nvPicPr>
        <p:blipFill>
          <a:blip r:embed="rId2"/>
          <a:srcRect/>
          <a:stretch>
            <a:fillRect/>
          </a:stretch>
        </p:blipFill>
        <p:spPr>
          <a:xfrm>
            <a:off x="3952533" y="1385167"/>
            <a:ext cx="4001763" cy="5336308"/>
          </a:xfrm>
        </p:spPr>
      </p:pic>
    </p:spTree>
    <p:extLst>
      <p:ext uri="{BB962C8B-B14F-4D97-AF65-F5344CB8AC3E}">
        <p14:creationId xmlns:p14="http://schemas.microsoft.com/office/powerpoint/2010/main" val="207794795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36867" name="Rectangle 6"/>
          <p:cNvSpPr>
            <a:spLocks noGrp="1" noChangeArrowheads="1"/>
          </p:cNvSpPr>
          <p:nvPr>
            <p:ph type="sldNum" sz="quarter" idx="12"/>
          </p:nvPr>
        </p:nvSpPr>
        <p:spPr>
          <a:noFill/>
          <a:ln>
            <a:miter lim="800000"/>
            <a:headEnd/>
            <a:tailEnd/>
          </a:ln>
        </p:spPr>
        <p:txBody>
          <a:bodyPr/>
          <a:lstStyle/>
          <a:p>
            <a:fld id="{FD77CBED-DB66-4B6D-94C3-81667DFDAE1C}" type="slidenum">
              <a:rPr lang="en-US" smtClean="0"/>
              <a:pPr/>
              <a:t>18</a:t>
            </a:fld>
            <a:endParaRPr lang="en-US"/>
          </a:p>
        </p:txBody>
      </p:sp>
      <p:sp>
        <p:nvSpPr>
          <p:cNvPr id="36868" name="Title 1"/>
          <p:cNvSpPr>
            <a:spLocks noGrp="1"/>
          </p:cNvSpPr>
          <p:nvPr>
            <p:ph type="title" idx="4294967295"/>
          </p:nvPr>
        </p:nvSpPr>
        <p:spPr/>
        <p:txBody>
          <a:bodyPr/>
          <a:lstStyle/>
          <a:p>
            <a:endParaRPr lang="en-IN"/>
          </a:p>
        </p:txBody>
      </p:sp>
      <p:sp>
        <p:nvSpPr>
          <p:cNvPr id="36869"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D28BF01-2BD4-455E-8279-A5243BD57153}" type="slidenum">
              <a:rPr lang="en-US" sz="1400"/>
              <a:pPr algn="r"/>
              <a:t>18</a:t>
            </a:fld>
            <a:endParaRPr lang="en-US" sz="1400"/>
          </a:p>
        </p:txBody>
      </p:sp>
      <p:pic>
        <p:nvPicPr>
          <p:cNvPr id="36870" name="Picture 2"/>
          <p:cNvPicPr>
            <a:picLocks noGrp="1" noChangeAspect="1" noChangeArrowheads="1"/>
          </p:cNvPicPr>
          <p:nvPr>
            <p:ph idx="4294967295"/>
          </p:nvPr>
        </p:nvPicPr>
        <p:blipFill>
          <a:blip r:embed="rId2"/>
          <a:srcRect/>
          <a:stretch>
            <a:fillRect/>
          </a:stretch>
        </p:blipFill>
        <p:spPr>
          <a:xfrm>
            <a:off x="1052052" y="87313"/>
            <a:ext cx="9861754" cy="6761162"/>
          </a:xfrm>
          <a:noFill/>
        </p:spPr>
      </p:pic>
      <p:sp>
        <p:nvSpPr>
          <p:cNvPr id="36871" name="TextBox 4"/>
          <p:cNvSpPr txBox="1">
            <a:spLocks noChangeArrowheads="1"/>
          </p:cNvSpPr>
          <p:nvPr/>
        </p:nvSpPr>
        <p:spPr bwMode="auto">
          <a:xfrm>
            <a:off x="4495800" y="650875"/>
            <a:ext cx="4114800" cy="830997"/>
          </a:xfrm>
          <a:prstGeom prst="rect">
            <a:avLst/>
          </a:prstGeom>
          <a:noFill/>
          <a:ln w="9525">
            <a:noFill/>
            <a:miter lim="800000"/>
            <a:headEnd/>
            <a:tailEnd/>
          </a:ln>
        </p:spPr>
        <p:txBody>
          <a:bodyPr>
            <a:spAutoFit/>
          </a:bodyPr>
          <a:lstStyle/>
          <a:p>
            <a:r>
              <a:rPr lang="mr-IN" sz="4800" b="1" dirty="0">
                <a:solidFill>
                  <a:srgbClr val="008000"/>
                </a:solidFill>
              </a:rPr>
              <a:t>सुईपाल गुड्रा</a:t>
            </a:r>
            <a:endParaRPr lang="en-US" sz="4800" b="1" dirty="0">
              <a:solidFill>
                <a:srgbClr val="008000"/>
              </a:solidFill>
            </a:endParaRPr>
          </a:p>
        </p:txBody>
      </p:sp>
    </p:spTree>
    <p:extLst>
      <p:ext uri="{BB962C8B-B14F-4D97-AF65-F5344CB8AC3E}">
        <p14:creationId xmlns:p14="http://schemas.microsoft.com/office/powerpoint/2010/main" val="257526308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40963" name="Rectangle 6"/>
          <p:cNvSpPr>
            <a:spLocks noGrp="1" noChangeArrowheads="1"/>
          </p:cNvSpPr>
          <p:nvPr>
            <p:ph type="sldNum" sz="quarter" idx="12"/>
          </p:nvPr>
        </p:nvSpPr>
        <p:spPr>
          <a:noFill/>
          <a:ln>
            <a:miter lim="800000"/>
            <a:headEnd/>
            <a:tailEnd/>
          </a:ln>
        </p:spPr>
        <p:txBody>
          <a:bodyPr/>
          <a:lstStyle/>
          <a:p>
            <a:fld id="{128358FA-24F9-4C85-817C-459E460EC7F5}" type="slidenum">
              <a:rPr lang="en-US" smtClean="0"/>
              <a:pPr/>
              <a:t>19</a:t>
            </a:fld>
            <a:endParaRPr lang="en-US"/>
          </a:p>
        </p:txBody>
      </p:sp>
      <p:sp>
        <p:nvSpPr>
          <p:cNvPr id="40964" name="Title 1"/>
          <p:cNvSpPr>
            <a:spLocks noGrp="1"/>
          </p:cNvSpPr>
          <p:nvPr>
            <p:ph type="title" idx="4294967295"/>
          </p:nvPr>
        </p:nvSpPr>
        <p:spPr/>
        <p:txBody>
          <a:bodyPr/>
          <a:lstStyle/>
          <a:p>
            <a:endParaRPr lang="en-IN"/>
          </a:p>
        </p:txBody>
      </p:sp>
      <p:sp>
        <p:nvSpPr>
          <p:cNvPr id="40965"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1D125E0-08C7-4F2D-86C9-212F277AEA2C}" type="slidenum">
              <a:rPr lang="en-US" sz="1400"/>
              <a:pPr algn="r"/>
              <a:t>19</a:t>
            </a:fld>
            <a:endParaRPr lang="en-US" sz="1400"/>
          </a:p>
        </p:txBody>
      </p:sp>
      <p:pic>
        <p:nvPicPr>
          <p:cNvPr id="40966" name="Content Placeholder 4" descr="Picture 001"/>
          <p:cNvPicPr>
            <a:picLocks noGrp="1" noChangeAspect="1" noChangeArrowheads="1"/>
          </p:cNvPicPr>
          <p:nvPr>
            <p:ph idx="4294967295"/>
          </p:nvPr>
        </p:nvPicPr>
        <p:blipFill>
          <a:blip r:embed="rId2"/>
          <a:srcRect/>
          <a:stretch>
            <a:fillRect/>
          </a:stretch>
        </p:blipFill>
        <p:spPr>
          <a:xfrm>
            <a:off x="5837238" y="533400"/>
            <a:ext cx="6276104" cy="6096000"/>
          </a:xfrm>
          <a:noFill/>
        </p:spPr>
      </p:pic>
      <p:pic>
        <p:nvPicPr>
          <p:cNvPr id="40967" name="Picture 5" descr="Picture"/>
          <p:cNvPicPr>
            <a:picLocks noChangeAspect="1" noChangeArrowheads="1"/>
          </p:cNvPicPr>
          <p:nvPr/>
        </p:nvPicPr>
        <p:blipFill>
          <a:blip r:embed="rId3"/>
          <a:srcRect/>
          <a:stretch>
            <a:fillRect/>
          </a:stretch>
        </p:blipFill>
        <p:spPr bwMode="auto">
          <a:xfrm>
            <a:off x="78658" y="568326"/>
            <a:ext cx="5712542" cy="6018213"/>
          </a:xfrm>
          <a:prstGeom prst="rect">
            <a:avLst/>
          </a:prstGeom>
          <a:noFill/>
          <a:ln w="9525">
            <a:noFill/>
            <a:miter lim="800000"/>
            <a:headEnd/>
            <a:tailEnd/>
          </a:ln>
        </p:spPr>
      </p:pic>
    </p:spTree>
    <p:extLst>
      <p:ext uri="{BB962C8B-B14F-4D97-AF65-F5344CB8AC3E}">
        <p14:creationId xmlns:p14="http://schemas.microsoft.com/office/powerpoint/2010/main" val="29837044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2849-2437-4CBD-B33F-1B938859B326}"/>
              </a:ext>
            </a:extLst>
          </p:cNvPr>
          <p:cNvSpPr>
            <a:spLocks noGrp="1"/>
          </p:cNvSpPr>
          <p:nvPr>
            <p:ph type="title"/>
          </p:nvPr>
        </p:nvSpPr>
        <p:spPr/>
        <p:txBody>
          <a:bodyPr/>
          <a:lstStyle/>
          <a:p>
            <a:r>
              <a:rPr lang="hi-IN" dirty="0">
                <a:solidFill>
                  <a:schemeClr val="accent6">
                    <a:lumMod val="75000"/>
                  </a:schemeClr>
                </a:solidFill>
              </a:rPr>
              <a:t>वनाधिकार</a:t>
            </a:r>
            <a:r>
              <a:rPr lang="mr-IN" dirty="0">
                <a:solidFill>
                  <a:schemeClr val="accent6">
                    <a:lumMod val="75000"/>
                  </a:schemeClr>
                </a:solidFill>
              </a:rPr>
              <a:t> कायदा </a:t>
            </a:r>
            <a:endParaRPr lang="en-IN" dirty="0">
              <a:solidFill>
                <a:schemeClr val="accent6">
                  <a:lumMod val="75000"/>
                </a:schemeClr>
              </a:solidFill>
            </a:endParaRPr>
          </a:p>
        </p:txBody>
      </p:sp>
      <p:sp>
        <p:nvSpPr>
          <p:cNvPr id="3" name="Content Placeholder 2">
            <a:extLst>
              <a:ext uri="{FF2B5EF4-FFF2-40B4-BE49-F238E27FC236}">
                <a16:creationId xmlns:a16="http://schemas.microsoft.com/office/drawing/2014/main" id="{6B101A97-0526-4F51-A6FE-A4A2AE8A9933}"/>
              </a:ext>
            </a:extLst>
          </p:cNvPr>
          <p:cNvSpPr>
            <a:spLocks noGrp="1"/>
          </p:cNvSpPr>
          <p:nvPr>
            <p:ph idx="1"/>
          </p:nvPr>
        </p:nvSpPr>
        <p:spPr/>
        <p:txBody>
          <a:bodyPr>
            <a:normAutofit/>
          </a:bodyPr>
          <a:lstStyle/>
          <a:p>
            <a:pPr algn="ctr"/>
            <a:r>
              <a:rPr lang="mr-IN" sz="3200" dirty="0">
                <a:solidFill>
                  <a:srgbClr val="7030A0"/>
                </a:solidFill>
              </a:rPr>
              <a:t>ऐतिहासिक अन्याय दूर करण्यासाठी पारित केल्या गेलेल्या </a:t>
            </a:r>
            <a:r>
              <a:rPr lang="hi-IN" sz="3200" dirty="0">
                <a:solidFill>
                  <a:srgbClr val="7030A0"/>
                </a:solidFill>
              </a:rPr>
              <a:t>वनाधिकार कायद्याच्या उपोद्घाताप्रमाणे</a:t>
            </a:r>
            <a:r>
              <a:rPr lang="en-US" sz="3200" dirty="0">
                <a:solidFill>
                  <a:srgbClr val="7030A0"/>
                </a:solidFill>
              </a:rPr>
              <a:t>, </a:t>
            </a:r>
            <a:r>
              <a:rPr lang="hi-IN" sz="3200" dirty="0">
                <a:solidFill>
                  <a:srgbClr val="7030A0"/>
                </a:solidFill>
              </a:rPr>
              <a:t>आदिवासी व इतर पारंपरिक वननिवासियांच्या हक्कांत जैवविविध्याचे संवर्धन</a:t>
            </a:r>
            <a:r>
              <a:rPr lang="en-US" sz="3200" dirty="0">
                <a:solidFill>
                  <a:srgbClr val="7030A0"/>
                </a:solidFill>
              </a:rPr>
              <a:t>, </a:t>
            </a:r>
            <a:r>
              <a:rPr lang="hi-IN" sz="3200" dirty="0">
                <a:solidFill>
                  <a:srgbClr val="7030A0"/>
                </a:solidFill>
              </a:rPr>
              <a:t>शाश्वत उपभोग व अरण्यांच्या परिसरांचे संतुलन याबाबतचे अधिकार व जबाबदाऱ्यांचा अंतर्भाव आहे</a:t>
            </a:r>
            <a:r>
              <a:rPr lang="en-US" sz="3200" dirty="0">
                <a:solidFill>
                  <a:srgbClr val="7030A0"/>
                </a:solidFill>
              </a:rPr>
              <a:t>; </a:t>
            </a:r>
            <a:r>
              <a:rPr lang="hi-IN" sz="3200" dirty="0">
                <a:solidFill>
                  <a:srgbClr val="7030A0"/>
                </a:solidFill>
              </a:rPr>
              <a:t>यातून अरण्यसंपत्तीचे संवर्धन अधिक बळकट व्हावे</a:t>
            </a:r>
            <a:r>
              <a:rPr lang="en-US" sz="3200" dirty="0">
                <a:solidFill>
                  <a:srgbClr val="7030A0"/>
                </a:solidFill>
              </a:rPr>
              <a:t>, </a:t>
            </a:r>
            <a:r>
              <a:rPr lang="hi-IN" sz="3200" dirty="0">
                <a:solidFill>
                  <a:srgbClr val="7030A0"/>
                </a:solidFill>
              </a:rPr>
              <a:t>व त्याबरोबरच वननिवासियांचा सर्वांगीण विकास व्हावा अशी अपेक्षा आहे. या वनाधिकार हक्कांत वैयक्तिक व सामूहिक असे दोन्ही प्रकारचे पक्के हक्क आहेत.</a:t>
            </a:r>
            <a:endParaRPr lang="en-IN" sz="3200" dirty="0">
              <a:solidFill>
                <a:srgbClr val="7030A0"/>
              </a:solidFill>
            </a:endParaRPr>
          </a:p>
        </p:txBody>
      </p:sp>
      <p:sp>
        <p:nvSpPr>
          <p:cNvPr id="4" name="Footer Placeholder 3">
            <a:extLst>
              <a:ext uri="{FF2B5EF4-FFF2-40B4-BE49-F238E27FC236}">
                <a16:creationId xmlns:a16="http://schemas.microsoft.com/office/drawing/2014/main" id="{312D3361-F146-4ED1-9D41-A6D9A9549FB4}"/>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31E51C3A-1C37-4E2A-9741-1CA17CA224B7}"/>
              </a:ext>
            </a:extLst>
          </p:cNvPr>
          <p:cNvSpPr>
            <a:spLocks noGrp="1"/>
          </p:cNvSpPr>
          <p:nvPr>
            <p:ph type="sldNum" sz="quarter" idx="12"/>
          </p:nvPr>
        </p:nvSpPr>
        <p:spPr/>
        <p:txBody>
          <a:bodyPr/>
          <a:lstStyle/>
          <a:p>
            <a:fld id="{385A2BCB-C2FE-4B4C-A02A-97FA466E2302}" type="slidenum">
              <a:rPr lang="en-IN" smtClean="0"/>
              <a:t>2</a:t>
            </a:fld>
            <a:endParaRPr lang="en-IN"/>
          </a:p>
        </p:txBody>
      </p:sp>
    </p:spTree>
    <p:extLst>
      <p:ext uri="{BB962C8B-B14F-4D97-AF65-F5344CB8AC3E}">
        <p14:creationId xmlns:p14="http://schemas.microsoft.com/office/powerpoint/2010/main" val="35421119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39939" name="Rectangle 6"/>
          <p:cNvSpPr>
            <a:spLocks noGrp="1" noChangeArrowheads="1"/>
          </p:cNvSpPr>
          <p:nvPr>
            <p:ph type="sldNum" sz="quarter" idx="12"/>
          </p:nvPr>
        </p:nvSpPr>
        <p:spPr>
          <a:noFill/>
          <a:ln>
            <a:miter lim="800000"/>
            <a:headEnd/>
            <a:tailEnd/>
          </a:ln>
        </p:spPr>
        <p:txBody>
          <a:bodyPr/>
          <a:lstStyle/>
          <a:p>
            <a:fld id="{C062F238-0213-4DCF-803A-1D5753AEAC09}" type="slidenum">
              <a:rPr lang="en-US" smtClean="0"/>
              <a:pPr/>
              <a:t>20</a:t>
            </a:fld>
            <a:endParaRPr lang="en-US"/>
          </a:p>
        </p:txBody>
      </p:sp>
      <p:sp>
        <p:nvSpPr>
          <p:cNvPr id="39940" name="Title 1"/>
          <p:cNvSpPr>
            <a:spLocks noGrp="1"/>
          </p:cNvSpPr>
          <p:nvPr>
            <p:ph type="title" idx="4294967295"/>
          </p:nvPr>
        </p:nvSpPr>
        <p:spPr>
          <a:xfrm>
            <a:off x="108155" y="2121310"/>
            <a:ext cx="4847303" cy="1143000"/>
          </a:xfrm>
        </p:spPr>
        <p:txBody>
          <a:bodyPr>
            <a:normAutofit fontScale="90000"/>
          </a:bodyPr>
          <a:lstStyle/>
          <a:p>
            <a:pPr algn="ctr"/>
            <a:r>
              <a:rPr lang="mr-IN" sz="4000" dirty="0"/>
              <a:t>टोपोशीटवर टापुंची नावे </a:t>
            </a:r>
            <a:endParaRPr lang="en-IN" sz="4000" dirty="0"/>
          </a:p>
        </p:txBody>
      </p:sp>
      <p:pic>
        <p:nvPicPr>
          <p:cNvPr id="39941" name="Content Placeholder 4"/>
          <p:cNvPicPr>
            <a:picLocks noGrp="1" noChangeAspect="1"/>
          </p:cNvPicPr>
          <p:nvPr>
            <p:ph idx="4294967295"/>
          </p:nvPr>
        </p:nvPicPr>
        <p:blipFill>
          <a:blip r:embed="rId2"/>
          <a:srcRect/>
          <a:stretch>
            <a:fillRect/>
          </a:stretch>
        </p:blipFill>
        <p:spPr>
          <a:xfrm>
            <a:off x="5181601" y="3176"/>
            <a:ext cx="5141913" cy="6854825"/>
          </a:xfrm>
        </p:spPr>
      </p:pic>
      <p:sp>
        <p:nvSpPr>
          <p:cNvPr id="39942"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3A45DADB-3442-4A98-92F5-A5B3460276CC}" type="slidenum">
              <a:rPr lang="en-US" sz="1400"/>
              <a:pPr algn="r"/>
              <a:t>20</a:t>
            </a:fld>
            <a:endParaRPr lang="en-US" sz="1400"/>
          </a:p>
        </p:txBody>
      </p:sp>
    </p:spTree>
    <p:extLst>
      <p:ext uri="{BB962C8B-B14F-4D97-AF65-F5344CB8AC3E}">
        <p14:creationId xmlns:p14="http://schemas.microsoft.com/office/powerpoint/2010/main" val="24889890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491613"/>
            <a:ext cx="10515600" cy="5685350"/>
          </a:xfrm>
        </p:spPr>
        <p:txBody>
          <a:bodyPr>
            <a:normAutofit lnSpcReduction="10000"/>
          </a:bodyPr>
          <a:lstStyle/>
          <a:p>
            <a:r>
              <a:rPr lang="en-US" sz="3200" dirty="0">
                <a:solidFill>
                  <a:srgbClr val="7030A0"/>
                </a:solidFill>
              </a:rPr>
              <a:t>[</a:t>
            </a:r>
            <a:r>
              <a:rPr lang="hi-IN" sz="3200" dirty="0">
                <a:solidFill>
                  <a:srgbClr val="7030A0"/>
                </a:solidFill>
              </a:rPr>
              <a:t>२</a:t>
            </a:r>
            <a:r>
              <a:rPr lang="en-US" sz="3200" dirty="0">
                <a:solidFill>
                  <a:srgbClr val="7030A0"/>
                </a:solidFill>
              </a:rPr>
              <a:t>] </a:t>
            </a:r>
            <a:r>
              <a:rPr lang="hi-IN" sz="3200" dirty="0">
                <a:solidFill>
                  <a:srgbClr val="7030A0"/>
                </a:solidFill>
              </a:rPr>
              <a:t>ह्यात निवडक महत्वाच्या जीवजातींवर लक्ष केन्द्रित करून त्यांच्याबद्दल अधिक तपशिलात पुढील प्रकारची माहिती नोंदवणे</a:t>
            </a:r>
            <a:r>
              <a:rPr lang="en-US" sz="3200" dirty="0">
                <a:solidFill>
                  <a:srgbClr val="7030A0"/>
                </a:solidFill>
              </a:rPr>
              <a:t>: </a:t>
            </a:r>
            <a:r>
              <a:rPr lang="hi-IN" sz="3200" dirty="0">
                <a:solidFill>
                  <a:srgbClr val="7030A0"/>
                </a:solidFill>
              </a:rPr>
              <a:t>लक्षणीय जीवजातींची संख्या किती आहे</a:t>
            </a:r>
            <a:r>
              <a:rPr lang="en-US" sz="3200" dirty="0">
                <a:solidFill>
                  <a:srgbClr val="7030A0"/>
                </a:solidFill>
              </a:rPr>
              <a:t> (</a:t>
            </a:r>
            <a:r>
              <a:rPr lang="hi-IN" sz="3200" dirty="0">
                <a:solidFill>
                  <a:srgbClr val="7030A0"/>
                </a:solidFill>
              </a:rPr>
              <a:t>उदा</a:t>
            </a:r>
            <a:r>
              <a:rPr lang="en-US" sz="3200" dirty="0">
                <a:solidFill>
                  <a:srgbClr val="7030A0"/>
                </a:solidFill>
              </a:rPr>
              <a:t>. </a:t>
            </a:r>
            <a:r>
              <a:rPr lang="hi-IN" sz="3200" dirty="0">
                <a:solidFill>
                  <a:srgbClr val="7030A0"/>
                </a:solidFill>
              </a:rPr>
              <a:t>मोहाची एकूण किती झाडे आहेत</a:t>
            </a:r>
            <a:r>
              <a:rPr lang="en-US" sz="3200" dirty="0">
                <a:solidFill>
                  <a:srgbClr val="7030A0"/>
                </a:solidFill>
              </a:rPr>
              <a:t>), </a:t>
            </a:r>
            <a:r>
              <a:rPr lang="hi-IN" sz="3200" dirty="0">
                <a:solidFill>
                  <a:srgbClr val="7030A0"/>
                </a:solidFill>
              </a:rPr>
              <a:t>एका जीवजातीचे लहान</a:t>
            </a:r>
            <a:r>
              <a:rPr lang="en-US" sz="3200" dirty="0">
                <a:solidFill>
                  <a:srgbClr val="7030A0"/>
                </a:solidFill>
              </a:rPr>
              <a:t>-</a:t>
            </a:r>
            <a:r>
              <a:rPr lang="hi-IN" sz="3200" dirty="0">
                <a:solidFill>
                  <a:srgbClr val="7030A0"/>
                </a:solidFill>
              </a:rPr>
              <a:t>मोठे काय</a:t>
            </a:r>
            <a:r>
              <a:rPr lang="en-US" sz="3200" dirty="0">
                <a:solidFill>
                  <a:srgbClr val="7030A0"/>
                </a:solidFill>
              </a:rPr>
              <a:t>,</a:t>
            </a:r>
            <a:r>
              <a:rPr lang="hi-IN" sz="3200" dirty="0">
                <a:solidFill>
                  <a:srgbClr val="7030A0"/>
                </a:solidFill>
              </a:rPr>
              <a:t> काय आकाराचे जीव आहेत</a:t>
            </a:r>
            <a:r>
              <a:rPr lang="en-US" sz="3200" dirty="0">
                <a:solidFill>
                  <a:srgbClr val="7030A0"/>
                </a:solidFill>
              </a:rPr>
              <a:t> (</a:t>
            </a:r>
            <a:r>
              <a:rPr lang="hi-IN" sz="3200" dirty="0">
                <a:solidFill>
                  <a:srgbClr val="7030A0"/>
                </a:solidFill>
              </a:rPr>
              <a:t>उदा</a:t>
            </a:r>
            <a:r>
              <a:rPr lang="en-US" sz="3200" dirty="0">
                <a:solidFill>
                  <a:srgbClr val="7030A0"/>
                </a:solidFill>
              </a:rPr>
              <a:t>. </a:t>
            </a:r>
            <a:r>
              <a:rPr lang="hi-IN" sz="3200" dirty="0">
                <a:solidFill>
                  <a:srgbClr val="7030A0"/>
                </a:solidFill>
              </a:rPr>
              <a:t>मोहाची किती लहान </a:t>
            </a:r>
            <a:r>
              <a:rPr lang="en-US" sz="3200" dirty="0">
                <a:solidFill>
                  <a:srgbClr val="7030A0"/>
                </a:solidFill>
              </a:rPr>
              <a:t>– </a:t>
            </a:r>
            <a:r>
              <a:rPr lang="hi-IN" sz="3200" dirty="0">
                <a:solidFill>
                  <a:srgbClr val="7030A0"/>
                </a:solidFill>
              </a:rPr>
              <a:t>मोठी झाडे आहेत</a:t>
            </a:r>
            <a:r>
              <a:rPr lang="en-US" sz="3200" dirty="0">
                <a:solidFill>
                  <a:srgbClr val="7030A0"/>
                </a:solidFill>
              </a:rPr>
              <a:t>), </a:t>
            </a:r>
            <a:r>
              <a:rPr lang="hi-IN" sz="3200" dirty="0">
                <a:solidFill>
                  <a:srgbClr val="7030A0"/>
                </a:solidFill>
              </a:rPr>
              <a:t>ते किती वेगाने वाढतात</a:t>
            </a:r>
            <a:r>
              <a:rPr lang="en-US" sz="3200" dirty="0">
                <a:solidFill>
                  <a:srgbClr val="7030A0"/>
                </a:solidFill>
              </a:rPr>
              <a:t> (</a:t>
            </a:r>
            <a:r>
              <a:rPr lang="hi-IN" sz="3200" dirty="0">
                <a:solidFill>
                  <a:srgbClr val="7030A0"/>
                </a:solidFill>
              </a:rPr>
              <a:t>उदा</a:t>
            </a:r>
            <a:r>
              <a:rPr lang="en-US" sz="3200" dirty="0">
                <a:solidFill>
                  <a:srgbClr val="7030A0"/>
                </a:solidFill>
              </a:rPr>
              <a:t>. </a:t>
            </a:r>
            <a:r>
              <a:rPr lang="hi-IN" sz="3200" dirty="0">
                <a:solidFill>
                  <a:srgbClr val="7030A0"/>
                </a:solidFill>
              </a:rPr>
              <a:t>मोहाची झाडे काय गतीने वाढत आहेत</a:t>
            </a:r>
            <a:r>
              <a:rPr lang="en-US" sz="3200" dirty="0">
                <a:solidFill>
                  <a:srgbClr val="7030A0"/>
                </a:solidFill>
              </a:rPr>
              <a:t>), </a:t>
            </a:r>
            <a:r>
              <a:rPr lang="hi-IN" sz="3200" dirty="0">
                <a:solidFill>
                  <a:srgbClr val="7030A0"/>
                </a:solidFill>
              </a:rPr>
              <a:t>त्यांचे पुनरुत्पादन किती प्रमाणात यशस्वी होते आहे</a:t>
            </a:r>
            <a:r>
              <a:rPr lang="en-US" sz="3200" dirty="0">
                <a:solidFill>
                  <a:srgbClr val="7030A0"/>
                </a:solidFill>
              </a:rPr>
              <a:t> (</a:t>
            </a:r>
            <a:r>
              <a:rPr lang="hi-IN" sz="3200" dirty="0">
                <a:solidFill>
                  <a:srgbClr val="7030A0"/>
                </a:solidFill>
              </a:rPr>
              <a:t>उदा</a:t>
            </a:r>
            <a:r>
              <a:rPr lang="en-US" sz="3200" dirty="0">
                <a:solidFill>
                  <a:srgbClr val="7030A0"/>
                </a:solidFill>
              </a:rPr>
              <a:t>. </a:t>
            </a:r>
            <a:r>
              <a:rPr lang="hi-IN" sz="3200" dirty="0">
                <a:solidFill>
                  <a:srgbClr val="7030A0"/>
                </a:solidFill>
              </a:rPr>
              <a:t>किती प्रमाणात मोहाची नवी रोपे वाढत आहेत</a:t>
            </a:r>
            <a:r>
              <a:rPr lang="en-US" sz="3200" dirty="0">
                <a:solidFill>
                  <a:srgbClr val="7030A0"/>
                </a:solidFill>
              </a:rPr>
              <a:t>), </a:t>
            </a:r>
            <a:r>
              <a:rPr lang="hi-IN" sz="3200" dirty="0">
                <a:solidFill>
                  <a:srgbClr val="7030A0"/>
                </a:solidFill>
              </a:rPr>
              <a:t>लहान</a:t>
            </a:r>
            <a:r>
              <a:rPr lang="en-US" sz="3200" dirty="0">
                <a:solidFill>
                  <a:srgbClr val="7030A0"/>
                </a:solidFill>
              </a:rPr>
              <a:t>-</a:t>
            </a:r>
            <a:r>
              <a:rPr lang="hi-IN" sz="3200" dirty="0">
                <a:solidFill>
                  <a:srgbClr val="7030A0"/>
                </a:solidFill>
              </a:rPr>
              <a:t>मोठ्या आकारांच्या वनस्पतींना किती प्रमाणात फळे धरतात </a:t>
            </a:r>
            <a:r>
              <a:rPr lang="en-US" sz="3200" dirty="0">
                <a:solidFill>
                  <a:srgbClr val="7030A0"/>
                </a:solidFill>
              </a:rPr>
              <a:t>(</a:t>
            </a:r>
            <a:r>
              <a:rPr lang="hi-IN" sz="3200" dirty="0">
                <a:solidFill>
                  <a:srgbClr val="7030A0"/>
                </a:solidFill>
              </a:rPr>
              <a:t>उदा</a:t>
            </a:r>
            <a:r>
              <a:rPr lang="en-US" sz="3200" dirty="0">
                <a:solidFill>
                  <a:srgbClr val="7030A0"/>
                </a:solidFill>
              </a:rPr>
              <a:t>. </a:t>
            </a:r>
            <a:r>
              <a:rPr lang="hi-IN" sz="3200" dirty="0">
                <a:solidFill>
                  <a:srgbClr val="7030A0"/>
                </a:solidFill>
              </a:rPr>
              <a:t>मोहाच्या लहान</a:t>
            </a:r>
            <a:r>
              <a:rPr lang="en-US" sz="3200" dirty="0">
                <a:solidFill>
                  <a:srgbClr val="7030A0"/>
                </a:solidFill>
              </a:rPr>
              <a:t> – </a:t>
            </a:r>
            <a:r>
              <a:rPr lang="hi-IN" sz="3200" dirty="0">
                <a:solidFill>
                  <a:srgbClr val="7030A0"/>
                </a:solidFill>
              </a:rPr>
              <a:t>मोठ्या झाडांना किती प्रमाणात फुले</a:t>
            </a:r>
            <a:r>
              <a:rPr lang="en-US" sz="3200" dirty="0">
                <a:solidFill>
                  <a:srgbClr val="7030A0"/>
                </a:solidFill>
              </a:rPr>
              <a:t>- </a:t>
            </a:r>
            <a:r>
              <a:rPr lang="hi-IN" sz="3200" dirty="0">
                <a:solidFill>
                  <a:srgbClr val="7030A0"/>
                </a:solidFill>
              </a:rPr>
              <a:t>फळे येतात</a:t>
            </a:r>
            <a:r>
              <a:rPr lang="en-US" sz="3200" dirty="0">
                <a:solidFill>
                  <a:srgbClr val="7030A0"/>
                </a:solidFill>
              </a:rPr>
              <a:t>), </a:t>
            </a:r>
            <a:r>
              <a:rPr lang="hi-IN" sz="3200" dirty="0">
                <a:solidFill>
                  <a:srgbClr val="7030A0"/>
                </a:solidFill>
              </a:rPr>
              <a:t>त्यांची नव्याने रुजलेली रोपे किती प्रमाणात जगतात</a:t>
            </a:r>
            <a:r>
              <a:rPr lang="en-US" sz="3200" dirty="0">
                <a:solidFill>
                  <a:srgbClr val="7030A0"/>
                </a:solidFill>
              </a:rPr>
              <a:t>, </a:t>
            </a:r>
            <a:r>
              <a:rPr lang="hi-IN" sz="3200" dirty="0">
                <a:solidFill>
                  <a:srgbClr val="7030A0"/>
                </a:solidFill>
              </a:rPr>
              <a:t>त्यांच्यात वेगवेगळ्या ऋतूंत काय बदल होतात</a:t>
            </a:r>
            <a:r>
              <a:rPr lang="en-US" sz="3200" dirty="0">
                <a:solidFill>
                  <a:srgbClr val="7030A0"/>
                </a:solidFill>
              </a:rPr>
              <a:t> – </a:t>
            </a:r>
            <a:r>
              <a:rPr lang="hi-IN" sz="3200" dirty="0">
                <a:solidFill>
                  <a:srgbClr val="7030A0"/>
                </a:solidFill>
              </a:rPr>
              <a:t>जसे फळे केव्हा पक्व होतात</a:t>
            </a:r>
            <a:r>
              <a:rPr lang="en-US" sz="3200" dirty="0">
                <a:solidFill>
                  <a:srgbClr val="7030A0"/>
                </a:solidFill>
              </a:rPr>
              <a:t>, </a:t>
            </a:r>
            <a:r>
              <a:rPr lang="hi-IN" sz="3200" dirty="0">
                <a:solidFill>
                  <a:srgbClr val="7030A0"/>
                </a:solidFill>
              </a:rPr>
              <a:t>हे ठरवणे</a:t>
            </a:r>
            <a:r>
              <a:rPr lang="en-US" sz="3200" dirty="0">
                <a:solidFill>
                  <a:srgbClr val="7030A0"/>
                </a:solidFill>
              </a:rPr>
              <a:t>, </a:t>
            </a:r>
            <a:endParaRPr lang="en-IN" sz="3200" dirty="0">
              <a:solidFill>
                <a:srgbClr val="7030A0"/>
              </a:solidFill>
            </a:endParaRPr>
          </a:p>
        </p:txBody>
      </p:sp>
      <p:sp>
        <p:nvSpPr>
          <p:cNvPr id="4" name="Footer Placeholder 3">
            <a:extLst>
              <a:ext uri="{FF2B5EF4-FFF2-40B4-BE49-F238E27FC236}">
                <a16:creationId xmlns:a16="http://schemas.microsoft.com/office/drawing/2014/main" id="{DDABF712-758C-42D4-A48D-A5FBC5043A28}"/>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38FFCC59-EF21-4838-8270-522E27FA1146}"/>
              </a:ext>
            </a:extLst>
          </p:cNvPr>
          <p:cNvSpPr>
            <a:spLocks noGrp="1"/>
          </p:cNvSpPr>
          <p:nvPr>
            <p:ph type="sldNum" sz="quarter" idx="12"/>
          </p:nvPr>
        </p:nvSpPr>
        <p:spPr/>
        <p:txBody>
          <a:bodyPr/>
          <a:lstStyle/>
          <a:p>
            <a:fld id="{385A2BCB-C2FE-4B4C-A02A-97FA466E2302}" type="slidenum">
              <a:rPr lang="en-IN" smtClean="0"/>
              <a:t>21</a:t>
            </a:fld>
            <a:endParaRPr lang="en-IN"/>
          </a:p>
        </p:txBody>
      </p:sp>
    </p:spTree>
    <p:extLst>
      <p:ext uri="{BB962C8B-B14F-4D97-AF65-F5344CB8AC3E}">
        <p14:creationId xmlns:p14="http://schemas.microsoft.com/office/powerpoint/2010/main" val="50923251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37891" name="Rectangle 6"/>
          <p:cNvSpPr>
            <a:spLocks noGrp="1" noChangeArrowheads="1"/>
          </p:cNvSpPr>
          <p:nvPr>
            <p:ph type="sldNum" sz="quarter" idx="12"/>
          </p:nvPr>
        </p:nvSpPr>
        <p:spPr>
          <a:noFill/>
          <a:ln>
            <a:miter lim="800000"/>
            <a:headEnd/>
            <a:tailEnd/>
          </a:ln>
        </p:spPr>
        <p:txBody>
          <a:bodyPr/>
          <a:lstStyle/>
          <a:p>
            <a:fld id="{108A6B69-760D-4B98-9EA9-513BDB10469D}" type="slidenum">
              <a:rPr lang="en-US" smtClean="0"/>
              <a:pPr/>
              <a:t>22</a:t>
            </a:fld>
            <a:endParaRPr lang="en-US"/>
          </a:p>
        </p:txBody>
      </p:sp>
      <p:sp>
        <p:nvSpPr>
          <p:cNvPr id="37892" name="Title 1"/>
          <p:cNvSpPr>
            <a:spLocks noGrp="1"/>
          </p:cNvSpPr>
          <p:nvPr>
            <p:ph type="title" idx="4294967295"/>
          </p:nvPr>
        </p:nvSpPr>
        <p:spPr>
          <a:xfrm>
            <a:off x="1981200" y="304800"/>
            <a:ext cx="8229600" cy="1143000"/>
          </a:xfrm>
        </p:spPr>
        <p:txBody>
          <a:bodyPr>
            <a:normAutofit/>
          </a:bodyPr>
          <a:lstStyle/>
          <a:p>
            <a:pPr algn="ctr"/>
            <a:r>
              <a:rPr lang="mr-IN" sz="5400" dirty="0">
                <a:solidFill>
                  <a:srgbClr val="008000"/>
                </a:solidFill>
              </a:rPr>
              <a:t>संख्यात्मक पाहणी </a:t>
            </a:r>
            <a:endParaRPr lang="en-US" sz="5400" dirty="0">
              <a:solidFill>
                <a:srgbClr val="008000"/>
              </a:solidFill>
            </a:endParaRPr>
          </a:p>
        </p:txBody>
      </p:sp>
      <p:pic>
        <p:nvPicPr>
          <p:cNvPr id="37893" name="Content Placeholder 4"/>
          <p:cNvPicPr>
            <a:picLocks noGrp="1" noChangeAspect="1"/>
          </p:cNvPicPr>
          <p:nvPr>
            <p:ph idx="4294967295"/>
          </p:nvPr>
        </p:nvPicPr>
        <p:blipFill>
          <a:blip r:embed="rId2"/>
          <a:srcRect/>
          <a:stretch>
            <a:fillRect/>
          </a:stretch>
        </p:blipFill>
        <p:spPr>
          <a:xfrm>
            <a:off x="3078164" y="1600201"/>
            <a:ext cx="6035675" cy="4525963"/>
          </a:xfrm>
        </p:spPr>
      </p:pic>
      <p:sp>
        <p:nvSpPr>
          <p:cNvPr id="37894"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A5867C27-0D38-4D33-8F68-5958C466730B}" type="slidenum">
              <a:rPr lang="en-US" sz="1400"/>
              <a:pPr algn="r"/>
              <a:t>22</a:t>
            </a:fld>
            <a:endParaRPr lang="en-US" sz="1400"/>
          </a:p>
        </p:txBody>
      </p:sp>
    </p:spTree>
    <p:extLst>
      <p:ext uri="{BB962C8B-B14F-4D97-AF65-F5344CB8AC3E}">
        <p14:creationId xmlns:p14="http://schemas.microsoft.com/office/powerpoint/2010/main" val="267156741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589935"/>
            <a:ext cx="10515600" cy="5587028"/>
          </a:xfrm>
        </p:spPr>
        <p:txBody>
          <a:bodyPr>
            <a:normAutofit/>
          </a:bodyPr>
          <a:lstStyle/>
          <a:p>
            <a:r>
              <a:rPr lang="en-US" sz="3600" dirty="0">
                <a:solidFill>
                  <a:srgbClr val="7030A0"/>
                </a:solidFill>
              </a:rPr>
              <a:t>[</a:t>
            </a:r>
            <a:r>
              <a:rPr lang="hi-IN" sz="3600" dirty="0">
                <a:solidFill>
                  <a:srgbClr val="7030A0"/>
                </a:solidFill>
              </a:rPr>
              <a:t>३</a:t>
            </a:r>
            <a:r>
              <a:rPr lang="en-US" sz="3600" dirty="0">
                <a:solidFill>
                  <a:srgbClr val="7030A0"/>
                </a:solidFill>
              </a:rPr>
              <a:t>] </a:t>
            </a:r>
            <a:r>
              <a:rPr lang="hi-IN" sz="3600" dirty="0">
                <a:solidFill>
                  <a:srgbClr val="7030A0"/>
                </a:solidFill>
              </a:rPr>
              <a:t>आजमितीस चाललेले वनोपजांचे दोहन</a:t>
            </a:r>
            <a:r>
              <a:rPr lang="en-US" sz="3600" dirty="0">
                <a:solidFill>
                  <a:srgbClr val="7030A0"/>
                </a:solidFill>
              </a:rPr>
              <a:t>, </a:t>
            </a:r>
            <a:r>
              <a:rPr lang="hi-IN" sz="3600" dirty="0">
                <a:solidFill>
                  <a:srgbClr val="7030A0"/>
                </a:solidFill>
              </a:rPr>
              <a:t>बांबूची कटाई</a:t>
            </a:r>
            <a:r>
              <a:rPr lang="en-US" sz="3600" dirty="0">
                <a:solidFill>
                  <a:srgbClr val="7030A0"/>
                </a:solidFill>
              </a:rPr>
              <a:t>, </a:t>
            </a:r>
            <a:r>
              <a:rPr lang="hi-IN" sz="3600" dirty="0">
                <a:solidFill>
                  <a:srgbClr val="7030A0"/>
                </a:solidFill>
              </a:rPr>
              <a:t>गुरांची चराई इत्यादि मानवी हस्तक्षेप नक्की किती प्रमाणात आहेत व त्यांचे परिसरावर काय काय परिणाम होतात हे ठरवणे</a:t>
            </a:r>
            <a:endParaRPr lang="mr-IN" sz="3600" dirty="0">
              <a:solidFill>
                <a:srgbClr val="7030A0"/>
              </a:solidFill>
            </a:endParaRPr>
          </a:p>
          <a:p>
            <a:r>
              <a:rPr lang="en-US" sz="3600" dirty="0">
                <a:solidFill>
                  <a:schemeClr val="accent6">
                    <a:lumMod val="50000"/>
                  </a:schemeClr>
                </a:solidFill>
              </a:rPr>
              <a:t>[</a:t>
            </a:r>
            <a:r>
              <a:rPr lang="hi-IN" sz="3600" dirty="0">
                <a:solidFill>
                  <a:schemeClr val="accent6">
                    <a:lumMod val="50000"/>
                  </a:schemeClr>
                </a:solidFill>
              </a:rPr>
              <a:t>४</a:t>
            </a:r>
            <a:r>
              <a:rPr lang="en-US" sz="3600" dirty="0">
                <a:solidFill>
                  <a:schemeClr val="accent6">
                    <a:lumMod val="50000"/>
                  </a:schemeClr>
                </a:solidFill>
              </a:rPr>
              <a:t>] </a:t>
            </a:r>
            <a:r>
              <a:rPr lang="hi-IN" sz="3600" dirty="0">
                <a:solidFill>
                  <a:schemeClr val="accent6">
                    <a:lumMod val="50000"/>
                  </a:schemeClr>
                </a:solidFill>
              </a:rPr>
              <a:t>वेगवेगळ्या जीवजातींचे निरनिराळ्या तऱ्हेने दोहन करण्याची काय निष्पत्ती असते</a:t>
            </a:r>
            <a:r>
              <a:rPr lang="en-US" sz="3600" dirty="0">
                <a:solidFill>
                  <a:schemeClr val="accent6">
                    <a:lumMod val="50000"/>
                  </a:schemeClr>
                </a:solidFill>
              </a:rPr>
              <a:t>, </a:t>
            </a:r>
            <a:r>
              <a:rPr lang="hi-IN" sz="3600" dirty="0">
                <a:solidFill>
                  <a:schemeClr val="accent6">
                    <a:lumMod val="50000"/>
                  </a:schemeClr>
                </a:solidFill>
              </a:rPr>
              <a:t>उदाहरणार्थ</a:t>
            </a:r>
            <a:r>
              <a:rPr lang="en-US" sz="3600" dirty="0">
                <a:solidFill>
                  <a:schemeClr val="accent6">
                    <a:lumMod val="50000"/>
                  </a:schemeClr>
                </a:solidFill>
              </a:rPr>
              <a:t>, </a:t>
            </a:r>
            <a:r>
              <a:rPr lang="hi-IN" sz="3600" dirty="0">
                <a:solidFill>
                  <a:schemeClr val="accent6">
                    <a:lumMod val="50000"/>
                  </a:schemeClr>
                </a:solidFill>
              </a:rPr>
              <a:t>वेगवेगळ्या प्रमाणात</a:t>
            </a:r>
            <a:r>
              <a:rPr lang="en-US" sz="3600" dirty="0">
                <a:solidFill>
                  <a:schemeClr val="accent6">
                    <a:lumMod val="50000"/>
                  </a:schemeClr>
                </a:solidFill>
              </a:rPr>
              <a:t>, </a:t>
            </a:r>
            <a:r>
              <a:rPr lang="hi-IN" sz="3600" dirty="0">
                <a:solidFill>
                  <a:schemeClr val="accent6">
                    <a:lumMod val="50000"/>
                  </a:schemeClr>
                </a:solidFill>
              </a:rPr>
              <a:t>वेगवेगळ्या उंचीवर बांबू कापल्यास काय परिणाम होतात</a:t>
            </a:r>
            <a:r>
              <a:rPr lang="en-US" sz="3600" dirty="0">
                <a:solidFill>
                  <a:schemeClr val="accent6">
                    <a:lumMod val="50000"/>
                  </a:schemeClr>
                </a:solidFill>
              </a:rPr>
              <a:t>, </a:t>
            </a:r>
            <a:r>
              <a:rPr lang="hi-IN" sz="3600" dirty="0">
                <a:solidFill>
                  <a:schemeClr val="accent6">
                    <a:lumMod val="50000"/>
                  </a:schemeClr>
                </a:solidFill>
              </a:rPr>
              <a:t>डिंक काढण्यासाठी वेगवेगळ्या तऱ्हेने खाचा केल्यास काय परिणाम होतात हे ठरवणे</a:t>
            </a:r>
            <a:r>
              <a:rPr lang="en-US" sz="3600" dirty="0">
                <a:solidFill>
                  <a:schemeClr val="accent6">
                    <a:lumMod val="50000"/>
                  </a:schemeClr>
                </a:solidFill>
              </a:rPr>
              <a:t>,</a:t>
            </a:r>
            <a:endParaRPr lang="mr-IN" sz="3600" dirty="0">
              <a:solidFill>
                <a:schemeClr val="accent6">
                  <a:lumMod val="50000"/>
                </a:schemeClr>
              </a:solidFill>
            </a:endParaRPr>
          </a:p>
          <a:p>
            <a:endParaRPr lang="en-IN" sz="3600" dirty="0">
              <a:solidFill>
                <a:srgbClr val="7030A0"/>
              </a:solidFill>
            </a:endParaRPr>
          </a:p>
        </p:txBody>
      </p:sp>
      <p:sp>
        <p:nvSpPr>
          <p:cNvPr id="5" name="Footer Placeholder 4">
            <a:extLst>
              <a:ext uri="{FF2B5EF4-FFF2-40B4-BE49-F238E27FC236}">
                <a16:creationId xmlns:a16="http://schemas.microsoft.com/office/drawing/2014/main" id="{5623675F-805D-4736-B6FE-0F8EDBF5B14A}"/>
              </a:ext>
            </a:extLst>
          </p:cNvPr>
          <p:cNvSpPr>
            <a:spLocks noGrp="1"/>
          </p:cNvSpPr>
          <p:nvPr>
            <p:ph type="ftr" sz="quarter" idx="11"/>
          </p:nvPr>
        </p:nvSpPr>
        <p:spPr/>
        <p:txBody>
          <a:bodyPr/>
          <a:lstStyle/>
          <a:p>
            <a:r>
              <a:rPr lang="hi-IN"/>
              <a:t>सां व संपत्ती २९ मे २०१८ </a:t>
            </a:r>
            <a:endParaRPr lang="en-IN"/>
          </a:p>
        </p:txBody>
      </p:sp>
      <p:sp>
        <p:nvSpPr>
          <p:cNvPr id="6" name="Slide Number Placeholder 5">
            <a:extLst>
              <a:ext uri="{FF2B5EF4-FFF2-40B4-BE49-F238E27FC236}">
                <a16:creationId xmlns:a16="http://schemas.microsoft.com/office/drawing/2014/main" id="{0B89EC62-631C-44B5-89A3-76AAC7679953}"/>
              </a:ext>
            </a:extLst>
          </p:cNvPr>
          <p:cNvSpPr>
            <a:spLocks noGrp="1"/>
          </p:cNvSpPr>
          <p:nvPr>
            <p:ph type="sldNum" sz="quarter" idx="12"/>
          </p:nvPr>
        </p:nvSpPr>
        <p:spPr/>
        <p:txBody>
          <a:bodyPr/>
          <a:lstStyle/>
          <a:p>
            <a:fld id="{385A2BCB-C2FE-4B4C-A02A-97FA466E2302}" type="slidenum">
              <a:rPr lang="en-IN" smtClean="0"/>
              <a:t>23</a:t>
            </a:fld>
            <a:endParaRPr lang="en-IN"/>
          </a:p>
        </p:txBody>
      </p:sp>
    </p:spTree>
    <p:extLst>
      <p:ext uri="{BB962C8B-B14F-4D97-AF65-F5344CB8AC3E}">
        <p14:creationId xmlns:p14="http://schemas.microsoft.com/office/powerpoint/2010/main" val="421569052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45059" name="Rectangle 6"/>
          <p:cNvSpPr>
            <a:spLocks noGrp="1" noChangeArrowheads="1"/>
          </p:cNvSpPr>
          <p:nvPr>
            <p:ph type="sldNum" sz="quarter" idx="12"/>
          </p:nvPr>
        </p:nvSpPr>
        <p:spPr>
          <a:noFill/>
          <a:ln>
            <a:miter lim="800000"/>
            <a:headEnd/>
            <a:tailEnd/>
          </a:ln>
        </p:spPr>
        <p:txBody>
          <a:bodyPr/>
          <a:lstStyle/>
          <a:p>
            <a:fld id="{80E0F684-5BB9-433D-97AA-D48D72C754D7}" type="slidenum">
              <a:rPr lang="en-US" smtClean="0"/>
              <a:pPr/>
              <a:t>24</a:t>
            </a:fld>
            <a:endParaRPr lang="en-US"/>
          </a:p>
        </p:txBody>
      </p:sp>
      <p:sp>
        <p:nvSpPr>
          <p:cNvPr id="45060" name="Title 1"/>
          <p:cNvSpPr>
            <a:spLocks noGrp="1"/>
          </p:cNvSpPr>
          <p:nvPr>
            <p:ph type="title" idx="4294967295"/>
          </p:nvPr>
        </p:nvSpPr>
        <p:spPr>
          <a:xfrm>
            <a:off x="1676400" y="685800"/>
            <a:ext cx="8839200" cy="1143000"/>
          </a:xfrm>
        </p:spPr>
        <p:txBody>
          <a:bodyPr>
            <a:normAutofit fontScale="90000"/>
          </a:bodyPr>
          <a:lstStyle/>
          <a:p>
            <a:pPr algn="ctr"/>
            <a:r>
              <a:rPr lang="mr-IN" sz="4800" dirty="0"/>
              <a:t>बांबूचे </a:t>
            </a:r>
            <a:r>
              <a:rPr lang="hi-IN" sz="4800" dirty="0"/>
              <a:t>निरनिराळ्या तऱ्हेने दोहन करण्या</a:t>
            </a:r>
            <a:r>
              <a:rPr lang="mr-IN" sz="4800" dirty="0"/>
              <a:t>च्या </a:t>
            </a:r>
            <a:r>
              <a:rPr lang="hi-IN" sz="4800" dirty="0"/>
              <a:t>निष्पत्ती</a:t>
            </a:r>
            <a:r>
              <a:rPr lang="mr-IN" sz="4800" dirty="0"/>
              <a:t>चा अभ्यास </a:t>
            </a:r>
            <a:br>
              <a:rPr lang="en-US" sz="4800" b="1" dirty="0">
                <a:solidFill>
                  <a:srgbClr val="008000"/>
                </a:solidFill>
              </a:rPr>
            </a:br>
            <a:endParaRPr lang="en-US" sz="4800" b="1" dirty="0">
              <a:solidFill>
                <a:srgbClr val="008000"/>
              </a:solidFill>
            </a:endParaRPr>
          </a:p>
        </p:txBody>
      </p:sp>
      <p:sp>
        <p:nvSpPr>
          <p:cNvPr id="45061"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A0A6FEA-321D-4F82-AA43-044C582590CB}" type="slidenum">
              <a:rPr lang="en-US" sz="1400"/>
              <a:pPr algn="r"/>
              <a:t>24</a:t>
            </a:fld>
            <a:endParaRPr lang="en-US" sz="1400"/>
          </a:p>
        </p:txBody>
      </p:sp>
      <p:pic>
        <p:nvPicPr>
          <p:cNvPr id="45062" name="Picture 5" descr="harvesting gum - karjat_72"/>
          <p:cNvPicPr>
            <a:picLocks noChangeAspect="1" noChangeArrowheads="1"/>
          </p:cNvPicPr>
          <p:nvPr/>
        </p:nvPicPr>
        <p:blipFill>
          <a:blip r:embed="rId2"/>
          <a:srcRect/>
          <a:stretch>
            <a:fillRect/>
          </a:stretch>
        </p:blipFill>
        <p:spPr bwMode="auto">
          <a:xfrm>
            <a:off x="3048000" y="1905000"/>
            <a:ext cx="6172200" cy="4089400"/>
          </a:xfrm>
          <a:prstGeom prst="rect">
            <a:avLst/>
          </a:prstGeom>
          <a:noFill/>
          <a:ln w="9525">
            <a:noFill/>
            <a:miter lim="800000"/>
            <a:headEnd/>
            <a:tailEnd/>
          </a:ln>
        </p:spPr>
      </p:pic>
    </p:spTree>
    <p:extLst>
      <p:ext uri="{BB962C8B-B14F-4D97-AF65-F5344CB8AC3E}">
        <p14:creationId xmlns:p14="http://schemas.microsoft.com/office/powerpoint/2010/main" val="397007177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p:txBody>
          <a:bodyPr>
            <a:normAutofit/>
          </a:bodyPr>
          <a:lstStyle/>
          <a:p>
            <a:r>
              <a:rPr lang="mr-IN" sz="4000" dirty="0">
                <a:solidFill>
                  <a:srgbClr val="C00000"/>
                </a:solidFill>
              </a:rPr>
              <a:t>[५]</a:t>
            </a:r>
            <a:r>
              <a:rPr lang="en-US" sz="4000" dirty="0">
                <a:solidFill>
                  <a:srgbClr val="C00000"/>
                </a:solidFill>
              </a:rPr>
              <a:t> </a:t>
            </a:r>
            <a:r>
              <a:rPr lang="hi-IN" sz="4000" dirty="0">
                <a:solidFill>
                  <a:srgbClr val="C00000"/>
                </a:solidFill>
              </a:rPr>
              <a:t>अधिक महत्वाच्या जीवजातींच्या संख्यात्मक अभ्यासासाठी प्रातिनिधिक अभ्यास घटकांची निवड करणे</a:t>
            </a:r>
            <a:r>
              <a:rPr lang="en-US" sz="4000" dirty="0">
                <a:solidFill>
                  <a:srgbClr val="C00000"/>
                </a:solidFill>
              </a:rPr>
              <a:t>.</a:t>
            </a:r>
            <a:endParaRPr lang="mr-IN" sz="4000" dirty="0">
              <a:solidFill>
                <a:srgbClr val="C00000"/>
              </a:solidFill>
            </a:endParaRPr>
          </a:p>
          <a:p>
            <a:r>
              <a:rPr lang="en-US" sz="4000" dirty="0">
                <a:solidFill>
                  <a:srgbClr val="C00000"/>
                </a:solidFill>
              </a:rPr>
              <a:t> </a:t>
            </a:r>
            <a:r>
              <a:rPr lang="mr-IN" sz="4000" dirty="0">
                <a:solidFill>
                  <a:srgbClr val="7030A0"/>
                </a:solidFill>
              </a:rPr>
              <a:t>[६]</a:t>
            </a:r>
            <a:r>
              <a:rPr lang="en-US" sz="4000" dirty="0">
                <a:solidFill>
                  <a:srgbClr val="7030A0"/>
                </a:solidFill>
              </a:rPr>
              <a:t> </a:t>
            </a:r>
            <a:r>
              <a:rPr lang="hi-IN" sz="4000" dirty="0">
                <a:solidFill>
                  <a:srgbClr val="7030A0"/>
                </a:solidFill>
              </a:rPr>
              <a:t>निवडक </a:t>
            </a:r>
            <a:r>
              <a:rPr lang="en-IN" sz="4000" dirty="0" err="1">
                <a:solidFill>
                  <a:srgbClr val="7030A0"/>
                </a:solidFill>
              </a:rPr>
              <a:t>अभ्यास</a:t>
            </a:r>
            <a:r>
              <a:rPr lang="en-IN" sz="4000" dirty="0">
                <a:solidFill>
                  <a:srgbClr val="7030A0"/>
                </a:solidFill>
              </a:rPr>
              <a:t> </a:t>
            </a:r>
            <a:r>
              <a:rPr lang="en-IN" sz="4000" dirty="0" err="1">
                <a:solidFill>
                  <a:srgbClr val="7030A0"/>
                </a:solidFill>
              </a:rPr>
              <a:t>घटकांची</a:t>
            </a:r>
            <a:r>
              <a:rPr lang="en-IN" sz="4000" dirty="0">
                <a:solidFill>
                  <a:srgbClr val="7030A0"/>
                </a:solidFill>
              </a:rPr>
              <a:t> </a:t>
            </a:r>
            <a:r>
              <a:rPr lang="en-IN" sz="4000" dirty="0" err="1">
                <a:solidFill>
                  <a:srgbClr val="7030A0"/>
                </a:solidFill>
              </a:rPr>
              <a:t>जास्त</a:t>
            </a:r>
            <a:r>
              <a:rPr lang="en-IN" sz="4000" dirty="0">
                <a:solidFill>
                  <a:srgbClr val="7030A0"/>
                </a:solidFill>
              </a:rPr>
              <a:t> </a:t>
            </a:r>
            <a:r>
              <a:rPr lang="en-IN" sz="4000" dirty="0" err="1">
                <a:solidFill>
                  <a:srgbClr val="7030A0"/>
                </a:solidFill>
              </a:rPr>
              <a:t>तपशिलात</a:t>
            </a:r>
            <a:r>
              <a:rPr lang="en-IN" sz="4000" dirty="0">
                <a:solidFill>
                  <a:srgbClr val="7030A0"/>
                </a:solidFill>
              </a:rPr>
              <a:t> </a:t>
            </a:r>
            <a:r>
              <a:rPr lang="en-IN" sz="4000" dirty="0" err="1">
                <a:solidFill>
                  <a:srgbClr val="7030A0"/>
                </a:solidFill>
              </a:rPr>
              <a:t>पाहणी</a:t>
            </a:r>
            <a:r>
              <a:rPr lang="en-IN" sz="4000" dirty="0">
                <a:solidFill>
                  <a:srgbClr val="7030A0"/>
                </a:solidFill>
              </a:rPr>
              <a:t> </a:t>
            </a:r>
            <a:r>
              <a:rPr lang="en-IN" sz="4000" dirty="0" err="1">
                <a:solidFill>
                  <a:srgbClr val="7030A0"/>
                </a:solidFill>
              </a:rPr>
              <a:t>करून</a:t>
            </a:r>
            <a:r>
              <a:rPr lang="en-IN" sz="4000" dirty="0">
                <a:solidFill>
                  <a:srgbClr val="7030A0"/>
                </a:solidFill>
              </a:rPr>
              <a:t> </a:t>
            </a:r>
            <a:r>
              <a:rPr lang="en-IN" sz="4000" dirty="0" err="1">
                <a:solidFill>
                  <a:srgbClr val="7030A0"/>
                </a:solidFill>
              </a:rPr>
              <a:t>त्यांतील</a:t>
            </a:r>
            <a:r>
              <a:rPr lang="en-IN" sz="4000" dirty="0">
                <a:solidFill>
                  <a:srgbClr val="7030A0"/>
                </a:solidFill>
              </a:rPr>
              <a:t> </a:t>
            </a:r>
            <a:r>
              <a:rPr lang="en-IN" sz="4000" dirty="0" err="1">
                <a:solidFill>
                  <a:srgbClr val="7030A0"/>
                </a:solidFill>
              </a:rPr>
              <a:t>सर्व</a:t>
            </a:r>
            <a:r>
              <a:rPr lang="en-IN" sz="4000" dirty="0">
                <a:solidFill>
                  <a:srgbClr val="7030A0"/>
                </a:solidFill>
              </a:rPr>
              <a:t> </a:t>
            </a:r>
            <a:r>
              <a:rPr lang="en-IN" sz="4000" dirty="0" err="1">
                <a:solidFill>
                  <a:srgbClr val="7030A0"/>
                </a:solidFill>
              </a:rPr>
              <a:t>परिचित</a:t>
            </a:r>
            <a:r>
              <a:rPr lang="en-IN" sz="4000" dirty="0">
                <a:solidFill>
                  <a:srgbClr val="7030A0"/>
                </a:solidFill>
              </a:rPr>
              <a:t> </a:t>
            </a:r>
            <a:r>
              <a:rPr lang="en-IN" sz="4000" dirty="0" err="1">
                <a:solidFill>
                  <a:srgbClr val="7030A0"/>
                </a:solidFill>
              </a:rPr>
              <a:t>जीवजातींचे</a:t>
            </a:r>
            <a:r>
              <a:rPr lang="en-IN" sz="4000" dirty="0">
                <a:solidFill>
                  <a:srgbClr val="7030A0"/>
                </a:solidFill>
              </a:rPr>
              <a:t> </a:t>
            </a:r>
            <a:r>
              <a:rPr lang="en-IN" sz="4000" dirty="0" err="1">
                <a:solidFill>
                  <a:srgbClr val="7030A0"/>
                </a:solidFill>
              </a:rPr>
              <a:t>संख्यात्मक</a:t>
            </a:r>
            <a:r>
              <a:rPr lang="en-IN" sz="4000" dirty="0">
                <a:solidFill>
                  <a:srgbClr val="7030A0"/>
                </a:solidFill>
              </a:rPr>
              <a:t> </a:t>
            </a:r>
            <a:r>
              <a:rPr lang="en-IN" sz="4000" dirty="0" err="1">
                <a:solidFill>
                  <a:srgbClr val="7030A0"/>
                </a:solidFill>
              </a:rPr>
              <a:t>प्रमाण</a:t>
            </a:r>
            <a:r>
              <a:rPr lang="en-IN" sz="4000" dirty="0">
                <a:solidFill>
                  <a:srgbClr val="7030A0"/>
                </a:solidFill>
              </a:rPr>
              <a:t> </a:t>
            </a:r>
            <a:r>
              <a:rPr lang="en-IN" sz="4000" dirty="0" err="1">
                <a:solidFill>
                  <a:srgbClr val="7030A0"/>
                </a:solidFill>
              </a:rPr>
              <a:t>ठरवणे</a:t>
            </a:r>
            <a:r>
              <a:rPr lang="en-US" sz="4000" dirty="0">
                <a:solidFill>
                  <a:srgbClr val="7030A0"/>
                </a:solidFill>
              </a:rPr>
              <a:t>. </a:t>
            </a:r>
            <a:endParaRPr lang="en-IN" sz="4000" dirty="0">
              <a:solidFill>
                <a:srgbClr val="7030A0"/>
              </a:solidFill>
            </a:endParaRPr>
          </a:p>
          <a:p>
            <a:endParaRPr lang="en-IN" sz="4000" dirty="0">
              <a:solidFill>
                <a:srgbClr val="C00000"/>
              </a:solidFill>
            </a:endParaRPr>
          </a:p>
        </p:txBody>
      </p:sp>
      <p:sp>
        <p:nvSpPr>
          <p:cNvPr id="4" name="Footer Placeholder 3">
            <a:extLst>
              <a:ext uri="{FF2B5EF4-FFF2-40B4-BE49-F238E27FC236}">
                <a16:creationId xmlns:a16="http://schemas.microsoft.com/office/drawing/2014/main" id="{24294F24-6192-4631-8E46-539CB0F439C5}"/>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C58D05A1-8604-4CAA-BAF4-DB7BA81D6209}"/>
              </a:ext>
            </a:extLst>
          </p:cNvPr>
          <p:cNvSpPr>
            <a:spLocks noGrp="1"/>
          </p:cNvSpPr>
          <p:nvPr>
            <p:ph type="sldNum" sz="quarter" idx="12"/>
          </p:nvPr>
        </p:nvSpPr>
        <p:spPr/>
        <p:txBody>
          <a:bodyPr/>
          <a:lstStyle/>
          <a:p>
            <a:fld id="{385A2BCB-C2FE-4B4C-A02A-97FA466E2302}" type="slidenum">
              <a:rPr lang="en-IN" smtClean="0"/>
              <a:t>25</a:t>
            </a:fld>
            <a:endParaRPr lang="en-IN"/>
          </a:p>
        </p:txBody>
      </p:sp>
    </p:spTree>
    <p:extLst>
      <p:ext uri="{BB962C8B-B14F-4D97-AF65-F5344CB8AC3E}">
        <p14:creationId xmlns:p14="http://schemas.microsoft.com/office/powerpoint/2010/main" val="318664757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66563" name="Rectangle 6"/>
          <p:cNvSpPr>
            <a:spLocks noGrp="1" noChangeArrowheads="1"/>
          </p:cNvSpPr>
          <p:nvPr>
            <p:ph type="sldNum" sz="quarter" idx="12"/>
          </p:nvPr>
        </p:nvSpPr>
        <p:spPr>
          <a:noFill/>
          <a:ln>
            <a:miter lim="800000"/>
            <a:headEnd/>
            <a:tailEnd/>
          </a:ln>
        </p:spPr>
        <p:txBody>
          <a:bodyPr/>
          <a:lstStyle/>
          <a:p>
            <a:fld id="{149DEDE9-A715-477A-B4CD-761FA0E14E2F}" type="slidenum">
              <a:rPr lang="en-US" smtClean="0"/>
              <a:pPr/>
              <a:t>26</a:t>
            </a:fld>
            <a:endParaRPr lang="en-US"/>
          </a:p>
        </p:txBody>
      </p:sp>
      <p:sp>
        <p:nvSpPr>
          <p:cNvPr id="66564" name="Title 1"/>
          <p:cNvSpPr>
            <a:spLocks noGrp="1"/>
          </p:cNvSpPr>
          <p:nvPr>
            <p:ph type="title" idx="4294967295"/>
          </p:nvPr>
        </p:nvSpPr>
        <p:spPr>
          <a:xfrm>
            <a:off x="904568" y="1799302"/>
            <a:ext cx="2910348" cy="3706761"/>
          </a:xfrm>
        </p:spPr>
        <p:txBody>
          <a:bodyPr>
            <a:normAutofit fontScale="90000"/>
          </a:bodyPr>
          <a:lstStyle/>
          <a:p>
            <a:pPr algn="ctr"/>
            <a:r>
              <a:rPr lang="hi-IN" dirty="0"/>
              <a:t>संख्यात्मक अभ्यासासाठी प्रातिनिधिक अभ्यास घटकांची निवड</a:t>
            </a:r>
            <a:endParaRPr lang="en-IN" dirty="0"/>
          </a:p>
        </p:txBody>
      </p:sp>
      <p:graphicFrame>
        <p:nvGraphicFramePr>
          <p:cNvPr id="98307" name="Group 3"/>
          <p:cNvGraphicFramePr>
            <a:graphicFrameLocks noGrp="1"/>
          </p:cNvGraphicFramePr>
          <p:nvPr>
            <p:ph idx="4294967295"/>
            <p:extLst>
              <p:ext uri="{D42A27DB-BD31-4B8C-83A1-F6EECF244321}">
                <p14:modId xmlns:p14="http://schemas.microsoft.com/office/powerpoint/2010/main" val="4248291626"/>
              </p:ext>
            </p:extLst>
          </p:nvPr>
        </p:nvGraphicFramePr>
        <p:xfrm>
          <a:off x="4921046" y="278759"/>
          <a:ext cx="5478463" cy="6579241"/>
        </p:xfrm>
        <a:graphic>
          <a:graphicData uri="http://schemas.openxmlformats.org/drawingml/2006/table">
            <a:tbl>
              <a:tblPr/>
              <a:tblGrid>
                <a:gridCol w="766763">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990725">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tblGrid>
              <a:tr h="808038">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2060"/>
                        </a:solidFill>
                        <a:effectLst/>
                        <a:latin typeface="Arial Unicode MS" pitchFamily="34" charset="-128"/>
                        <a:ea typeface="Arial Unicode MS" pitchFamily="34" charset="-128"/>
                        <a:cs typeface="Mangal" pitchFamily="2"/>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Arial Unicode MS" pitchFamily="34" charset="-128"/>
                          <a:ea typeface="Arial Unicode MS" pitchFamily="34" charset="-128"/>
                          <a:cs typeface="Mangal" pitchFamily="2"/>
                        </a:rPr>
                        <a:t>A set of 12 localities that minimizes median error in estimation of populations of 174 species</a:t>
                      </a:r>
                      <a:endParaRPr kumimoji="0" lang="hi-IN" sz="1600" b="1" i="1" u="none" strike="noStrike" cap="none" normalizeH="0" baseline="0" dirty="0">
                        <a:ln>
                          <a:noFill/>
                        </a:ln>
                        <a:solidFill>
                          <a:srgbClr val="002060"/>
                        </a:solidFill>
                        <a:effectLst/>
                        <a:latin typeface="Arial Unicode MS" pitchFamily="34" charset="-128"/>
                        <a:ea typeface="Arial Unicode MS" pitchFamily="34" charset="-128"/>
                        <a:cs typeface="Mangal" pitchFamily="2"/>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6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Unicode MS" pitchFamily="34" charset="-128"/>
                          <a:ea typeface="Arial Unicode MS" pitchFamily="34" charset="-128"/>
                          <a:cs typeface="Mangal" pitchFamily="2"/>
                        </a:rPr>
                        <a:t>S No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Unicode MS" pitchFamily="34" charset="-128"/>
                          <a:ea typeface="Arial Unicode MS" pitchFamily="34" charset="-128"/>
                          <a:cs typeface="Mangal" pitchFamily="2"/>
                        </a:rPr>
                        <a:t>Locality no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Unicode MS" pitchFamily="34" charset="-128"/>
                          <a:ea typeface="Arial Unicode MS" pitchFamily="34" charset="-128"/>
                          <a:cs typeface="Mangal" pitchFamily="2"/>
                        </a:rPr>
                        <a:t>Locality name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Unicode MS" pitchFamily="34" charset="-128"/>
                          <a:ea typeface="Arial Unicode MS" pitchFamily="34" charset="-128"/>
                          <a:cs typeface="Mangal" pitchFamily="2"/>
                        </a:rPr>
                        <a:t>Forest compartment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636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dirty="0">
                          <a:ln>
                            <a:noFill/>
                          </a:ln>
                          <a:solidFill>
                            <a:srgbClr val="000000"/>
                          </a:solidFill>
                          <a:effectLst/>
                          <a:latin typeface="Arial Unicode MS" pitchFamily="34" charset="-128"/>
                          <a:ea typeface="Arial Unicode MS" pitchFamily="34" charset="-128"/>
                          <a:cs typeface="Mangal" pitchFamily="2"/>
                        </a:rPr>
                        <a:t>लाटगुड्रा ३जैतुर()</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511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जोगिन गुड्रा</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23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कातुलजोरा १</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33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लाटगुड्रा ५</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511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38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मलगुड्रा</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468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नांदयाल</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468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636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56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पाऊर जप्पी गुड्रा</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58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पेनचुवा</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468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9"/>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60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पोनाड कड्या</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471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636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65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साहेबान गुड्रा २</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1"/>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78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उरपाल गुड्रा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471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366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i-IN" sz="1600" b="0" i="0" u="none" strike="noStrike" cap="none" normalizeH="0" baseline="0">
                          <a:ln>
                            <a:noFill/>
                          </a:ln>
                          <a:solidFill>
                            <a:srgbClr val="000000"/>
                          </a:solidFill>
                          <a:effectLst/>
                          <a:latin typeface="Arial Unicode MS" pitchFamily="34" charset="-128"/>
                          <a:ea typeface="Arial Unicode MS" pitchFamily="34" charset="-128"/>
                          <a:cs typeface="Mangal" pitchFamily="2"/>
                        </a:rPr>
                        <a:t>फ़ुटकाल सर २</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Unicode MS" pitchFamily="34" charset="-128"/>
                          <a:ea typeface="Arial Unicode MS" pitchFamily="34" charset="-128"/>
                          <a:cs typeface="Mangal" pitchFamily="2"/>
                        </a:rPr>
                        <a:t>511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3"/>
                  </a:ext>
                </a:extLst>
              </a:tr>
            </a:tbl>
          </a:graphicData>
        </a:graphic>
      </p:graphicFrame>
      <p:sp>
        <p:nvSpPr>
          <p:cNvPr id="66639"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4F91565-F806-457A-A0F2-062058F219F3}" type="slidenum">
              <a:rPr lang="en-US" sz="1400"/>
              <a:pPr algn="r"/>
              <a:t>26</a:t>
            </a:fld>
            <a:endParaRPr lang="en-US" sz="1400"/>
          </a:p>
        </p:txBody>
      </p:sp>
    </p:spTree>
    <p:extLst>
      <p:ext uri="{BB962C8B-B14F-4D97-AF65-F5344CB8AC3E}">
        <p14:creationId xmlns:p14="http://schemas.microsoft.com/office/powerpoint/2010/main" val="35965953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34819" name="Rectangle 6"/>
          <p:cNvSpPr>
            <a:spLocks noGrp="1" noChangeArrowheads="1"/>
          </p:cNvSpPr>
          <p:nvPr>
            <p:ph type="sldNum" sz="quarter" idx="12"/>
          </p:nvPr>
        </p:nvSpPr>
        <p:spPr>
          <a:noFill/>
          <a:ln>
            <a:miter lim="800000"/>
            <a:headEnd/>
            <a:tailEnd/>
          </a:ln>
        </p:spPr>
        <p:txBody>
          <a:bodyPr/>
          <a:lstStyle/>
          <a:p>
            <a:fld id="{DEBEE1F4-1DEC-43DB-B974-3AB61020BF12}" type="slidenum">
              <a:rPr lang="en-US" smtClean="0"/>
              <a:pPr/>
              <a:t>27</a:t>
            </a:fld>
            <a:endParaRPr lang="en-US"/>
          </a:p>
        </p:txBody>
      </p:sp>
      <p:sp>
        <p:nvSpPr>
          <p:cNvPr id="34820" name="Title 1"/>
          <p:cNvSpPr>
            <a:spLocks noGrp="1"/>
          </p:cNvSpPr>
          <p:nvPr>
            <p:ph type="title" idx="4294967295"/>
          </p:nvPr>
        </p:nvSpPr>
        <p:spPr>
          <a:xfrm>
            <a:off x="1981200" y="762000"/>
            <a:ext cx="8229600" cy="1143000"/>
          </a:xfrm>
        </p:spPr>
        <p:txBody>
          <a:bodyPr>
            <a:normAutofit fontScale="90000"/>
          </a:bodyPr>
          <a:lstStyle/>
          <a:p>
            <a:pPr algn="ctr"/>
            <a:r>
              <a:rPr lang="mr-IN" sz="3600" dirty="0">
                <a:solidFill>
                  <a:srgbClr val="008000"/>
                </a:solidFill>
              </a:rPr>
              <a:t>गावातील उत्साही युवक-युवतींच्या द्वारे वनाभ्यास</a:t>
            </a:r>
            <a:br>
              <a:rPr lang="en-US" sz="3600" dirty="0">
                <a:solidFill>
                  <a:srgbClr val="008000"/>
                </a:solidFill>
              </a:rPr>
            </a:br>
            <a:endParaRPr lang="en-US" sz="3600" dirty="0">
              <a:solidFill>
                <a:srgbClr val="008000"/>
              </a:solidFill>
            </a:endParaRPr>
          </a:p>
        </p:txBody>
      </p:sp>
      <p:pic>
        <p:nvPicPr>
          <p:cNvPr id="34821" name="Content Placeholder 4"/>
          <p:cNvPicPr>
            <a:picLocks noGrp="1" noChangeAspect="1"/>
          </p:cNvPicPr>
          <p:nvPr>
            <p:ph idx="4294967295"/>
          </p:nvPr>
        </p:nvPicPr>
        <p:blipFill>
          <a:blip r:embed="rId2"/>
          <a:srcRect/>
          <a:stretch>
            <a:fillRect/>
          </a:stretch>
        </p:blipFill>
        <p:spPr>
          <a:xfrm>
            <a:off x="3048000" y="2057401"/>
            <a:ext cx="6034088" cy="4525963"/>
          </a:xfrm>
        </p:spPr>
      </p:pic>
      <p:sp>
        <p:nvSpPr>
          <p:cNvPr id="34822"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AB7171BC-2F15-4F3F-AF61-ED9467DA0E00}" type="slidenum">
              <a:rPr lang="en-US" sz="1400"/>
              <a:pPr algn="r"/>
              <a:t>27</a:t>
            </a:fld>
            <a:endParaRPr lang="en-US" sz="1400"/>
          </a:p>
        </p:txBody>
      </p:sp>
    </p:spTree>
    <p:extLst>
      <p:ext uri="{BB962C8B-B14F-4D97-AF65-F5344CB8AC3E}">
        <p14:creationId xmlns:p14="http://schemas.microsoft.com/office/powerpoint/2010/main" val="18228401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530942"/>
            <a:ext cx="10515600" cy="5646021"/>
          </a:xfrm>
        </p:spPr>
        <p:txBody>
          <a:bodyPr>
            <a:normAutofit/>
          </a:bodyPr>
          <a:lstStyle/>
          <a:p>
            <a:r>
              <a:rPr lang="mr-IN" b="1" dirty="0">
                <a:solidFill>
                  <a:schemeClr val="accent6">
                    <a:lumMod val="50000"/>
                  </a:schemeClr>
                </a:solidFill>
              </a:rPr>
              <a:t>पाचगाव </a:t>
            </a:r>
            <a:r>
              <a:rPr lang="en-IN" b="1" dirty="0" err="1">
                <a:solidFill>
                  <a:schemeClr val="accent6">
                    <a:lumMod val="50000"/>
                  </a:schemeClr>
                </a:solidFill>
              </a:rPr>
              <a:t>वन</a:t>
            </a:r>
            <a:r>
              <a:rPr lang="en-IN" b="1" dirty="0">
                <a:solidFill>
                  <a:schemeClr val="accent6">
                    <a:lumMod val="50000"/>
                  </a:schemeClr>
                </a:solidFill>
              </a:rPr>
              <a:t> </a:t>
            </a:r>
            <a:r>
              <a:rPr lang="en-IN" b="1" dirty="0" err="1">
                <a:solidFill>
                  <a:schemeClr val="accent6">
                    <a:lumMod val="50000"/>
                  </a:schemeClr>
                </a:solidFill>
              </a:rPr>
              <a:t>सुधारणेचे</a:t>
            </a:r>
            <a:r>
              <a:rPr lang="en-IN" b="1" dirty="0">
                <a:solidFill>
                  <a:schemeClr val="accent6">
                    <a:lumMod val="50000"/>
                  </a:schemeClr>
                </a:solidFill>
              </a:rPr>
              <a:t> </a:t>
            </a:r>
            <a:r>
              <a:rPr lang="en-IN" b="1" dirty="0" err="1">
                <a:solidFill>
                  <a:schemeClr val="accent6">
                    <a:lumMod val="50000"/>
                  </a:schemeClr>
                </a:solidFill>
              </a:rPr>
              <a:t>खास</a:t>
            </a:r>
            <a:r>
              <a:rPr lang="en-IN" b="1" dirty="0">
                <a:solidFill>
                  <a:schemeClr val="accent6">
                    <a:lumMod val="50000"/>
                  </a:schemeClr>
                </a:solidFill>
              </a:rPr>
              <a:t> </a:t>
            </a:r>
            <a:r>
              <a:rPr lang="en-IN" b="1" dirty="0" err="1">
                <a:solidFill>
                  <a:schemeClr val="accent6">
                    <a:lumMod val="50000"/>
                  </a:schemeClr>
                </a:solidFill>
              </a:rPr>
              <a:t>कार्यक्रम</a:t>
            </a:r>
            <a:r>
              <a:rPr lang="en-IN" b="1" dirty="0">
                <a:solidFill>
                  <a:schemeClr val="accent6">
                    <a:lumMod val="50000"/>
                  </a:schemeClr>
                </a:solidFill>
              </a:rPr>
              <a:t> :-</a:t>
            </a:r>
          </a:p>
          <a:p>
            <a:r>
              <a:rPr lang="en-IN" dirty="0" err="1">
                <a:solidFill>
                  <a:srgbClr val="7030A0"/>
                </a:solidFill>
              </a:rPr>
              <a:t>वन</a:t>
            </a:r>
            <a:r>
              <a:rPr lang="en-IN" dirty="0">
                <a:solidFill>
                  <a:srgbClr val="7030A0"/>
                </a:solidFill>
              </a:rPr>
              <a:t> </a:t>
            </a:r>
            <a:r>
              <a:rPr lang="en-IN" dirty="0" err="1">
                <a:solidFill>
                  <a:srgbClr val="7030A0"/>
                </a:solidFill>
              </a:rPr>
              <a:t>सुधारणा</a:t>
            </a:r>
            <a:r>
              <a:rPr lang="en-IN" dirty="0">
                <a:solidFill>
                  <a:srgbClr val="7030A0"/>
                </a:solidFill>
              </a:rPr>
              <a:t> </a:t>
            </a:r>
            <a:r>
              <a:rPr lang="en-IN" dirty="0" err="1">
                <a:solidFill>
                  <a:srgbClr val="7030A0"/>
                </a:solidFill>
              </a:rPr>
              <a:t>करण्यासाठी</a:t>
            </a:r>
            <a:r>
              <a:rPr lang="en-IN" dirty="0">
                <a:solidFill>
                  <a:srgbClr val="7030A0"/>
                </a:solidFill>
              </a:rPr>
              <a:t> </a:t>
            </a:r>
            <a:r>
              <a:rPr lang="en-IN" dirty="0" err="1">
                <a:solidFill>
                  <a:srgbClr val="7030A0"/>
                </a:solidFill>
              </a:rPr>
              <a:t>ग्रामसभेच्या</a:t>
            </a:r>
            <a:r>
              <a:rPr lang="en-IN" dirty="0">
                <a:solidFill>
                  <a:srgbClr val="7030A0"/>
                </a:solidFill>
              </a:rPr>
              <a:t> </a:t>
            </a:r>
            <a:r>
              <a:rPr lang="en-IN" dirty="0" err="1">
                <a:solidFill>
                  <a:srgbClr val="7030A0"/>
                </a:solidFill>
              </a:rPr>
              <a:t>माध्यमातून</a:t>
            </a:r>
            <a:r>
              <a:rPr lang="en-IN" dirty="0">
                <a:solidFill>
                  <a:srgbClr val="7030A0"/>
                </a:solidFill>
              </a:rPr>
              <a:t> </a:t>
            </a:r>
            <a:r>
              <a:rPr lang="en-IN" dirty="0" err="1">
                <a:solidFill>
                  <a:srgbClr val="7030A0"/>
                </a:solidFill>
              </a:rPr>
              <a:t>खास</a:t>
            </a:r>
            <a:r>
              <a:rPr lang="en-IN" dirty="0">
                <a:solidFill>
                  <a:srgbClr val="7030A0"/>
                </a:solidFill>
              </a:rPr>
              <a:t> </a:t>
            </a:r>
            <a:r>
              <a:rPr lang="en-IN" dirty="0" err="1">
                <a:solidFill>
                  <a:srgbClr val="7030A0"/>
                </a:solidFill>
              </a:rPr>
              <a:t>कार्यक्रमाची</a:t>
            </a:r>
            <a:r>
              <a:rPr lang="en-IN" dirty="0">
                <a:solidFill>
                  <a:srgbClr val="7030A0"/>
                </a:solidFill>
              </a:rPr>
              <a:t> </a:t>
            </a:r>
            <a:r>
              <a:rPr lang="en-IN" dirty="0" err="1">
                <a:solidFill>
                  <a:srgbClr val="7030A0"/>
                </a:solidFill>
              </a:rPr>
              <a:t>आखणी</a:t>
            </a:r>
            <a:r>
              <a:rPr lang="en-IN" dirty="0">
                <a:solidFill>
                  <a:srgbClr val="7030A0"/>
                </a:solidFill>
              </a:rPr>
              <a:t> </a:t>
            </a:r>
            <a:r>
              <a:rPr lang="en-IN" dirty="0" err="1">
                <a:solidFill>
                  <a:srgbClr val="7030A0"/>
                </a:solidFill>
              </a:rPr>
              <a:t>करण्यात</a:t>
            </a:r>
            <a:r>
              <a:rPr lang="en-IN" dirty="0">
                <a:solidFill>
                  <a:srgbClr val="7030A0"/>
                </a:solidFill>
              </a:rPr>
              <a:t> </a:t>
            </a:r>
            <a:r>
              <a:rPr lang="en-IN" dirty="0" err="1">
                <a:solidFill>
                  <a:srgbClr val="7030A0"/>
                </a:solidFill>
              </a:rPr>
              <a:t>आलेली</a:t>
            </a:r>
            <a:r>
              <a:rPr lang="en-IN" dirty="0">
                <a:solidFill>
                  <a:srgbClr val="7030A0"/>
                </a:solidFill>
              </a:rPr>
              <a:t> </a:t>
            </a:r>
            <a:r>
              <a:rPr lang="en-IN" dirty="0" err="1">
                <a:solidFill>
                  <a:srgbClr val="7030A0"/>
                </a:solidFill>
              </a:rPr>
              <a:t>आहे</a:t>
            </a:r>
            <a:r>
              <a:rPr lang="en-IN" dirty="0">
                <a:solidFill>
                  <a:srgbClr val="7030A0"/>
                </a:solidFill>
              </a:rPr>
              <a:t> व </a:t>
            </a:r>
            <a:r>
              <a:rPr lang="en-IN" dirty="0" err="1">
                <a:solidFill>
                  <a:srgbClr val="7030A0"/>
                </a:solidFill>
              </a:rPr>
              <a:t>त्यानुसार</a:t>
            </a:r>
            <a:r>
              <a:rPr lang="en-IN" dirty="0">
                <a:solidFill>
                  <a:srgbClr val="7030A0"/>
                </a:solidFill>
              </a:rPr>
              <a:t> </a:t>
            </a:r>
            <a:r>
              <a:rPr lang="en-IN" dirty="0" err="1">
                <a:solidFill>
                  <a:srgbClr val="7030A0"/>
                </a:solidFill>
              </a:rPr>
              <a:t>अमलबजावणी</a:t>
            </a:r>
            <a:r>
              <a:rPr lang="en-IN" dirty="0">
                <a:solidFill>
                  <a:srgbClr val="7030A0"/>
                </a:solidFill>
              </a:rPr>
              <a:t> </a:t>
            </a:r>
            <a:r>
              <a:rPr lang="en-IN" dirty="0" err="1">
                <a:solidFill>
                  <a:srgbClr val="7030A0"/>
                </a:solidFill>
              </a:rPr>
              <a:t>सुरु</a:t>
            </a:r>
            <a:r>
              <a:rPr lang="en-IN" dirty="0">
                <a:solidFill>
                  <a:srgbClr val="7030A0"/>
                </a:solidFill>
              </a:rPr>
              <a:t> </a:t>
            </a:r>
            <a:r>
              <a:rPr lang="en-IN" dirty="0" err="1">
                <a:solidFill>
                  <a:srgbClr val="7030A0"/>
                </a:solidFill>
              </a:rPr>
              <a:t>आहे</a:t>
            </a:r>
            <a:r>
              <a:rPr lang="en-IN" dirty="0">
                <a:solidFill>
                  <a:srgbClr val="7030A0"/>
                </a:solidFill>
              </a:rPr>
              <a:t>.</a:t>
            </a:r>
          </a:p>
          <a:p>
            <a:pPr lvl="0"/>
            <a:r>
              <a:rPr lang="en-IN" dirty="0" err="1">
                <a:solidFill>
                  <a:srgbClr val="C00000"/>
                </a:solidFill>
              </a:rPr>
              <a:t>वनांचे</a:t>
            </a:r>
            <a:r>
              <a:rPr lang="en-IN" dirty="0">
                <a:solidFill>
                  <a:srgbClr val="C00000"/>
                </a:solidFill>
              </a:rPr>
              <a:t> </a:t>
            </a:r>
            <a:r>
              <a:rPr lang="en-IN" dirty="0" err="1">
                <a:solidFill>
                  <a:srgbClr val="C00000"/>
                </a:solidFill>
              </a:rPr>
              <a:t>नियमित</a:t>
            </a:r>
            <a:r>
              <a:rPr lang="en-IN" dirty="0">
                <a:solidFill>
                  <a:srgbClr val="C00000"/>
                </a:solidFill>
              </a:rPr>
              <a:t> </a:t>
            </a:r>
            <a:r>
              <a:rPr lang="en-IN" dirty="0" err="1">
                <a:solidFill>
                  <a:srgbClr val="C00000"/>
                </a:solidFill>
              </a:rPr>
              <a:t>गस्ती</a:t>
            </a:r>
            <a:r>
              <a:rPr lang="en-IN" dirty="0">
                <a:solidFill>
                  <a:srgbClr val="C00000"/>
                </a:solidFill>
              </a:rPr>
              <a:t> </a:t>
            </a:r>
            <a:r>
              <a:rPr lang="en-IN" dirty="0" err="1">
                <a:solidFill>
                  <a:srgbClr val="C00000"/>
                </a:solidFill>
              </a:rPr>
              <a:t>द्वारे</a:t>
            </a:r>
            <a:r>
              <a:rPr lang="en-IN" dirty="0">
                <a:solidFill>
                  <a:srgbClr val="C00000"/>
                </a:solidFill>
              </a:rPr>
              <a:t> </a:t>
            </a:r>
            <a:r>
              <a:rPr lang="en-IN" dirty="0" err="1">
                <a:solidFill>
                  <a:srgbClr val="C00000"/>
                </a:solidFill>
              </a:rPr>
              <a:t>संरक्षण</a:t>
            </a:r>
            <a:r>
              <a:rPr lang="en-IN" dirty="0">
                <a:solidFill>
                  <a:srgbClr val="C00000"/>
                </a:solidFill>
              </a:rPr>
              <a:t> </a:t>
            </a:r>
            <a:r>
              <a:rPr lang="en-IN" dirty="0" err="1">
                <a:solidFill>
                  <a:srgbClr val="C00000"/>
                </a:solidFill>
              </a:rPr>
              <a:t>करणे</a:t>
            </a:r>
            <a:r>
              <a:rPr lang="en-IN" dirty="0">
                <a:solidFill>
                  <a:srgbClr val="C00000"/>
                </a:solidFill>
              </a:rPr>
              <a:t>.</a:t>
            </a:r>
          </a:p>
          <a:p>
            <a:pPr lvl="0"/>
            <a:r>
              <a:rPr lang="en-IN" dirty="0" err="1">
                <a:solidFill>
                  <a:srgbClr val="7030A0"/>
                </a:solidFill>
              </a:rPr>
              <a:t>वनांचा</a:t>
            </a:r>
            <a:r>
              <a:rPr lang="en-IN" dirty="0">
                <a:solidFill>
                  <a:srgbClr val="7030A0"/>
                </a:solidFill>
              </a:rPr>
              <a:t> </a:t>
            </a:r>
            <a:r>
              <a:rPr lang="en-IN" dirty="0" err="1">
                <a:solidFill>
                  <a:srgbClr val="7030A0"/>
                </a:solidFill>
              </a:rPr>
              <a:t>वनव्यापासून</a:t>
            </a:r>
            <a:r>
              <a:rPr lang="en-IN" dirty="0">
                <a:solidFill>
                  <a:srgbClr val="7030A0"/>
                </a:solidFill>
              </a:rPr>
              <a:t> </a:t>
            </a:r>
            <a:r>
              <a:rPr lang="en-IN" dirty="0" err="1">
                <a:solidFill>
                  <a:srgbClr val="7030A0"/>
                </a:solidFill>
              </a:rPr>
              <a:t>बचाव</a:t>
            </a:r>
            <a:r>
              <a:rPr lang="en-IN" dirty="0">
                <a:solidFill>
                  <a:srgbClr val="7030A0"/>
                </a:solidFill>
              </a:rPr>
              <a:t> </a:t>
            </a:r>
            <a:r>
              <a:rPr lang="en-IN" dirty="0" err="1">
                <a:solidFill>
                  <a:srgbClr val="7030A0"/>
                </a:solidFill>
              </a:rPr>
              <a:t>करणे</a:t>
            </a:r>
            <a:r>
              <a:rPr lang="en-IN" dirty="0">
                <a:solidFill>
                  <a:srgbClr val="7030A0"/>
                </a:solidFill>
              </a:rPr>
              <a:t>.</a:t>
            </a:r>
          </a:p>
          <a:p>
            <a:pPr lvl="0"/>
            <a:r>
              <a:rPr lang="en-IN" dirty="0" err="1">
                <a:solidFill>
                  <a:srgbClr val="C00000"/>
                </a:solidFill>
              </a:rPr>
              <a:t>देवराई</a:t>
            </a:r>
            <a:r>
              <a:rPr lang="en-IN" dirty="0">
                <a:solidFill>
                  <a:srgbClr val="C00000"/>
                </a:solidFill>
              </a:rPr>
              <a:t> </a:t>
            </a:r>
            <a:r>
              <a:rPr lang="en-IN" dirty="0" err="1">
                <a:solidFill>
                  <a:srgbClr val="C00000"/>
                </a:solidFill>
              </a:rPr>
              <a:t>निर्माण</a:t>
            </a:r>
            <a:r>
              <a:rPr lang="en-IN" dirty="0">
                <a:solidFill>
                  <a:srgbClr val="C00000"/>
                </a:solidFill>
              </a:rPr>
              <a:t> </a:t>
            </a:r>
            <a:r>
              <a:rPr lang="en-IN" dirty="0" err="1">
                <a:solidFill>
                  <a:srgbClr val="C00000"/>
                </a:solidFill>
              </a:rPr>
              <a:t>करून</a:t>
            </a:r>
            <a:r>
              <a:rPr lang="en-IN" dirty="0">
                <a:solidFill>
                  <a:srgbClr val="C00000"/>
                </a:solidFill>
              </a:rPr>
              <a:t> </a:t>
            </a:r>
            <a:r>
              <a:rPr lang="en-IN" dirty="0" err="1">
                <a:solidFill>
                  <a:srgbClr val="C00000"/>
                </a:solidFill>
              </a:rPr>
              <a:t>त्याचे</a:t>
            </a:r>
            <a:r>
              <a:rPr lang="en-IN" dirty="0">
                <a:solidFill>
                  <a:srgbClr val="C00000"/>
                </a:solidFill>
              </a:rPr>
              <a:t> </a:t>
            </a:r>
            <a:r>
              <a:rPr lang="en-IN" dirty="0" err="1">
                <a:solidFill>
                  <a:srgbClr val="C00000"/>
                </a:solidFill>
              </a:rPr>
              <a:t>संरक्षण</a:t>
            </a:r>
            <a:r>
              <a:rPr lang="en-IN" dirty="0">
                <a:solidFill>
                  <a:srgbClr val="C00000"/>
                </a:solidFill>
              </a:rPr>
              <a:t> व </a:t>
            </a:r>
            <a:r>
              <a:rPr lang="en-IN" dirty="0" err="1">
                <a:solidFill>
                  <a:srgbClr val="C00000"/>
                </a:solidFill>
              </a:rPr>
              <a:t>संवर्धन</a:t>
            </a:r>
            <a:r>
              <a:rPr lang="en-IN" dirty="0">
                <a:solidFill>
                  <a:srgbClr val="C00000"/>
                </a:solidFill>
              </a:rPr>
              <a:t> </a:t>
            </a:r>
            <a:r>
              <a:rPr lang="en-IN" dirty="0" err="1">
                <a:solidFill>
                  <a:srgbClr val="C00000"/>
                </a:solidFill>
              </a:rPr>
              <a:t>करणे</a:t>
            </a:r>
            <a:r>
              <a:rPr lang="en-IN" dirty="0">
                <a:solidFill>
                  <a:srgbClr val="C00000"/>
                </a:solidFill>
              </a:rPr>
              <a:t>.</a:t>
            </a:r>
          </a:p>
          <a:p>
            <a:pPr lvl="0"/>
            <a:r>
              <a:rPr lang="en-IN" dirty="0" err="1">
                <a:solidFill>
                  <a:srgbClr val="7030A0"/>
                </a:solidFill>
              </a:rPr>
              <a:t>नियमित</a:t>
            </a:r>
            <a:r>
              <a:rPr lang="en-IN" dirty="0">
                <a:solidFill>
                  <a:srgbClr val="7030A0"/>
                </a:solidFill>
              </a:rPr>
              <a:t> </a:t>
            </a:r>
            <a:r>
              <a:rPr lang="en-IN" dirty="0" err="1">
                <a:solidFill>
                  <a:srgbClr val="7030A0"/>
                </a:solidFill>
              </a:rPr>
              <a:t>रित्या</a:t>
            </a:r>
            <a:r>
              <a:rPr lang="en-IN" dirty="0">
                <a:solidFill>
                  <a:srgbClr val="7030A0"/>
                </a:solidFill>
              </a:rPr>
              <a:t> </a:t>
            </a:r>
            <a:r>
              <a:rPr lang="en-IN" dirty="0" err="1">
                <a:solidFill>
                  <a:srgbClr val="7030A0"/>
                </a:solidFill>
              </a:rPr>
              <a:t>वणवा</a:t>
            </a:r>
            <a:r>
              <a:rPr lang="en-IN" dirty="0">
                <a:solidFill>
                  <a:srgbClr val="7030A0"/>
                </a:solidFill>
              </a:rPr>
              <a:t> </a:t>
            </a:r>
            <a:r>
              <a:rPr lang="en-IN" dirty="0" err="1">
                <a:solidFill>
                  <a:srgbClr val="7030A0"/>
                </a:solidFill>
              </a:rPr>
              <a:t>प्रतिबंधक</a:t>
            </a:r>
            <a:r>
              <a:rPr lang="en-IN" dirty="0">
                <a:solidFill>
                  <a:srgbClr val="7030A0"/>
                </a:solidFill>
              </a:rPr>
              <a:t> </a:t>
            </a:r>
            <a:r>
              <a:rPr lang="en-IN" dirty="0" err="1">
                <a:solidFill>
                  <a:srgbClr val="7030A0"/>
                </a:solidFill>
              </a:rPr>
              <a:t>कामे</a:t>
            </a:r>
            <a:r>
              <a:rPr lang="en-IN" dirty="0">
                <a:solidFill>
                  <a:srgbClr val="7030A0"/>
                </a:solidFill>
              </a:rPr>
              <a:t> </a:t>
            </a:r>
            <a:r>
              <a:rPr lang="en-IN" dirty="0" err="1">
                <a:solidFill>
                  <a:srgbClr val="7030A0"/>
                </a:solidFill>
              </a:rPr>
              <a:t>करणे</a:t>
            </a:r>
            <a:r>
              <a:rPr lang="en-IN" dirty="0">
                <a:solidFill>
                  <a:srgbClr val="7030A0"/>
                </a:solidFill>
              </a:rPr>
              <a:t>.</a:t>
            </a:r>
          </a:p>
          <a:p>
            <a:pPr lvl="0"/>
            <a:r>
              <a:rPr lang="en-IN" dirty="0" err="1">
                <a:solidFill>
                  <a:srgbClr val="C00000"/>
                </a:solidFill>
              </a:rPr>
              <a:t>जैवविविधता</a:t>
            </a:r>
            <a:r>
              <a:rPr lang="en-IN" dirty="0">
                <a:solidFill>
                  <a:srgbClr val="C00000"/>
                </a:solidFill>
              </a:rPr>
              <a:t> </a:t>
            </a:r>
            <a:r>
              <a:rPr lang="en-IN" dirty="0" err="1">
                <a:solidFill>
                  <a:srgbClr val="C00000"/>
                </a:solidFill>
              </a:rPr>
              <a:t>टिकून</a:t>
            </a:r>
            <a:r>
              <a:rPr lang="en-IN" dirty="0">
                <a:solidFill>
                  <a:srgbClr val="C00000"/>
                </a:solidFill>
              </a:rPr>
              <a:t> </a:t>
            </a:r>
            <a:r>
              <a:rPr lang="en-IN" dirty="0" err="1">
                <a:solidFill>
                  <a:srgbClr val="C00000"/>
                </a:solidFill>
              </a:rPr>
              <a:t>राहावी</a:t>
            </a:r>
            <a:r>
              <a:rPr lang="en-IN" dirty="0">
                <a:solidFill>
                  <a:srgbClr val="C00000"/>
                </a:solidFill>
              </a:rPr>
              <a:t> </a:t>
            </a:r>
            <a:r>
              <a:rPr lang="en-IN" dirty="0" err="1">
                <a:solidFill>
                  <a:srgbClr val="C00000"/>
                </a:solidFill>
              </a:rPr>
              <a:t>यासाठी</a:t>
            </a:r>
            <a:r>
              <a:rPr lang="en-IN" dirty="0">
                <a:solidFill>
                  <a:srgbClr val="C00000"/>
                </a:solidFill>
              </a:rPr>
              <a:t> </a:t>
            </a:r>
            <a:r>
              <a:rPr lang="en-IN" dirty="0" err="1">
                <a:solidFill>
                  <a:srgbClr val="C00000"/>
                </a:solidFill>
              </a:rPr>
              <a:t>विशेष</a:t>
            </a:r>
            <a:r>
              <a:rPr lang="en-IN" dirty="0">
                <a:solidFill>
                  <a:srgbClr val="C00000"/>
                </a:solidFill>
              </a:rPr>
              <a:t> </a:t>
            </a:r>
            <a:r>
              <a:rPr lang="en-IN" dirty="0" err="1">
                <a:solidFill>
                  <a:srgbClr val="C00000"/>
                </a:solidFill>
              </a:rPr>
              <a:t>प्रयत्न</a:t>
            </a:r>
            <a:r>
              <a:rPr lang="en-IN" dirty="0">
                <a:solidFill>
                  <a:srgbClr val="C00000"/>
                </a:solidFill>
              </a:rPr>
              <a:t> </a:t>
            </a:r>
            <a:r>
              <a:rPr lang="en-IN" dirty="0" err="1">
                <a:solidFill>
                  <a:srgbClr val="C00000"/>
                </a:solidFill>
              </a:rPr>
              <a:t>करण्यात</a:t>
            </a:r>
            <a:r>
              <a:rPr lang="en-IN" dirty="0">
                <a:solidFill>
                  <a:srgbClr val="C00000"/>
                </a:solidFill>
              </a:rPr>
              <a:t> </a:t>
            </a:r>
            <a:r>
              <a:rPr lang="en-IN" dirty="0" err="1">
                <a:solidFill>
                  <a:srgbClr val="C00000"/>
                </a:solidFill>
              </a:rPr>
              <a:t>येत</a:t>
            </a:r>
            <a:r>
              <a:rPr lang="en-IN" dirty="0">
                <a:solidFill>
                  <a:srgbClr val="C00000"/>
                </a:solidFill>
              </a:rPr>
              <a:t> </a:t>
            </a:r>
            <a:r>
              <a:rPr lang="en-IN" dirty="0" err="1">
                <a:solidFill>
                  <a:srgbClr val="C00000"/>
                </a:solidFill>
              </a:rPr>
              <a:t>आहेत</a:t>
            </a:r>
            <a:r>
              <a:rPr lang="en-IN" dirty="0">
                <a:solidFill>
                  <a:srgbClr val="C00000"/>
                </a:solidFill>
              </a:rPr>
              <a:t>.</a:t>
            </a:r>
          </a:p>
          <a:p>
            <a:r>
              <a:rPr lang="en-IN" dirty="0" err="1">
                <a:solidFill>
                  <a:srgbClr val="7030A0"/>
                </a:solidFill>
              </a:rPr>
              <a:t>वन्यजीवांचे</a:t>
            </a:r>
            <a:r>
              <a:rPr lang="en-IN" dirty="0">
                <a:solidFill>
                  <a:srgbClr val="7030A0"/>
                </a:solidFill>
              </a:rPr>
              <a:t> </a:t>
            </a:r>
            <a:r>
              <a:rPr lang="en-IN" dirty="0" err="1">
                <a:solidFill>
                  <a:srgbClr val="7030A0"/>
                </a:solidFill>
              </a:rPr>
              <a:t>संरक्षण</a:t>
            </a:r>
            <a:r>
              <a:rPr lang="en-IN" dirty="0">
                <a:solidFill>
                  <a:srgbClr val="7030A0"/>
                </a:solidFill>
              </a:rPr>
              <a:t> </a:t>
            </a:r>
            <a:r>
              <a:rPr lang="en-IN" dirty="0" err="1">
                <a:solidFill>
                  <a:srgbClr val="7030A0"/>
                </a:solidFill>
              </a:rPr>
              <a:t>करणे</a:t>
            </a:r>
            <a:r>
              <a:rPr lang="en-IN" dirty="0">
                <a:solidFill>
                  <a:srgbClr val="7030A0"/>
                </a:solidFill>
              </a:rPr>
              <a:t>, </a:t>
            </a:r>
            <a:r>
              <a:rPr lang="en-IN" dirty="0" err="1">
                <a:solidFill>
                  <a:srgbClr val="7030A0"/>
                </a:solidFill>
              </a:rPr>
              <a:t>त्यांचे</a:t>
            </a:r>
            <a:r>
              <a:rPr lang="en-IN" dirty="0">
                <a:solidFill>
                  <a:srgbClr val="7030A0"/>
                </a:solidFill>
              </a:rPr>
              <a:t> </a:t>
            </a:r>
            <a:r>
              <a:rPr lang="en-IN" dirty="0" err="1">
                <a:solidFill>
                  <a:srgbClr val="7030A0"/>
                </a:solidFill>
              </a:rPr>
              <a:t>नैसर्गिक</a:t>
            </a:r>
            <a:r>
              <a:rPr lang="en-IN" dirty="0">
                <a:solidFill>
                  <a:srgbClr val="7030A0"/>
                </a:solidFill>
              </a:rPr>
              <a:t> </a:t>
            </a:r>
            <a:r>
              <a:rPr lang="en-IN" dirty="0" err="1">
                <a:solidFill>
                  <a:srgbClr val="7030A0"/>
                </a:solidFill>
              </a:rPr>
              <a:t>अधिवास</a:t>
            </a:r>
            <a:r>
              <a:rPr lang="en-IN" dirty="0">
                <a:solidFill>
                  <a:srgbClr val="7030A0"/>
                </a:solidFill>
              </a:rPr>
              <a:t>, </a:t>
            </a:r>
            <a:r>
              <a:rPr lang="en-IN" dirty="0" err="1">
                <a:solidFill>
                  <a:srgbClr val="7030A0"/>
                </a:solidFill>
              </a:rPr>
              <a:t>आहार</a:t>
            </a:r>
            <a:r>
              <a:rPr lang="en-IN" dirty="0">
                <a:solidFill>
                  <a:srgbClr val="7030A0"/>
                </a:solidFill>
              </a:rPr>
              <a:t>, </a:t>
            </a:r>
            <a:r>
              <a:rPr lang="en-IN" dirty="0" err="1">
                <a:solidFill>
                  <a:srgbClr val="7030A0"/>
                </a:solidFill>
              </a:rPr>
              <a:t>पाणी</a:t>
            </a:r>
            <a:r>
              <a:rPr lang="en-IN" dirty="0">
                <a:solidFill>
                  <a:srgbClr val="7030A0"/>
                </a:solidFill>
              </a:rPr>
              <a:t> </a:t>
            </a:r>
            <a:r>
              <a:rPr lang="en-IN" dirty="0" err="1">
                <a:solidFill>
                  <a:srgbClr val="7030A0"/>
                </a:solidFill>
              </a:rPr>
              <a:t>टिकून</a:t>
            </a:r>
            <a:r>
              <a:rPr lang="en-IN" dirty="0">
                <a:solidFill>
                  <a:srgbClr val="7030A0"/>
                </a:solidFill>
              </a:rPr>
              <a:t> </a:t>
            </a:r>
            <a:r>
              <a:rPr lang="en-IN" dirty="0" err="1">
                <a:solidFill>
                  <a:srgbClr val="7030A0"/>
                </a:solidFill>
              </a:rPr>
              <a:t>राहील</a:t>
            </a:r>
            <a:r>
              <a:rPr lang="en-IN" dirty="0">
                <a:solidFill>
                  <a:srgbClr val="7030A0"/>
                </a:solidFill>
              </a:rPr>
              <a:t> </a:t>
            </a:r>
            <a:r>
              <a:rPr lang="en-IN" dirty="0" err="1">
                <a:solidFill>
                  <a:srgbClr val="7030A0"/>
                </a:solidFill>
              </a:rPr>
              <a:t>यासाठी</a:t>
            </a:r>
            <a:r>
              <a:rPr lang="en-IN" dirty="0">
                <a:solidFill>
                  <a:srgbClr val="7030A0"/>
                </a:solidFill>
              </a:rPr>
              <a:t> </a:t>
            </a:r>
            <a:r>
              <a:rPr lang="en-IN" dirty="0" err="1">
                <a:solidFill>
                  <a:srgbClr val="7030A0"/>
                </a:solidFill>
              </a:rPr>
              <a:t>ग्रामसभेच्या</a:t>
            </a:r>
            <a:r>
              <a:rPr lang="en-IN" dirty="0">
                <a:solidFill>
                  <a:srgbClr val="7030A0"/>
                </a:solidFill>
              </a:rPr>
              <a:t> </a:t>
            </a:r>
            <a:r>
              <a:rPr lang="en-IN" dirty="0" err="1">
                <a:solidFill>
                  <a:srgbClr val="7030A0"/>
                </a:solidFill>
              </a:rPr>
              <a:t>माध्यमातून</a:t>
            </a:r>
            <a:r>
              <a:rPr lang="en-IN" dirty="0">
                <a:solidFill>
                  <a:srgbClr val="7030A0"/>
                </a:solidFill>
              </a:rPr>
              <a:t> </a:t>
            </a:r>
            <a:r>
              <a:rPr lang="en-IN" dirty="0" err="1">
                <a:solidFill>
                  <a:srgbClr val="7030A0"/>
                </a:solidFill>
              </a:rPr>
              <a:t>विशेष</a:t>
            </a:r>
            <a:r>
              <a:rPr lang="en-IN" dirty="0">
                <a:solidFill>
                  <a:srgbClr val="7030A0"/>
                </a:solidFill>
              </a:rPr>
              <a:t> </a:t>
            </a:r>
            <a:r>
              <a:rPr lang="en-IN" dirty="0" err="1">
                <a:solidFill>
                  <a:srgbClr val="7030A0"/>
                </a:solidFill>
              </a:rPr>
              <a:t>प्रयत्न</a:t>
            </a:r>
            <a:r>
              <a:rPr lang="en-IN" dirty="0">
                <a:solidFill>
                  <a:srgbClr val="7030A0"/>
                </a:solidFill>
              </a:rPr>
              <a:t> </a:t>
            </a:r>
            <a:r>
              <a:rPr lang="en-IN" dirty="0" err="1">
                <a:solidFill>
                  <a:srgbClr val="7030A0"/>
                </a:solidFill>
              </a:rPr>
              <a:t>करीत</a:t>
            </a:r>
            <a:r>
              <a:rPr lang="en-IN" dirty="0">
                <a:solidFill>
                  <a:srgbClr val="7030A0"/>
                </a:solidFill>
              </a:rPr>
              <a:t> </a:t>
            </a:r>
            <a:r>
              <a:rPr lang="en-IN" dirty="0" err="1">
                <a:solidFill>
                  <a:srgbClr val="7030A0"/>
                </a:solidFill>
              </a:rPr>
              <a:t>आहेत</a:t>
            </a:r>
            <a:r>
              <a:rPr lang="en-IN" dirty="0">
                <a:solidFill>
                  <a:srgbClr val="7030A0"/>
                </a:solidFill>
              </a:rPr>
              <a:t>. </a:t>
            </a:r>
          </a:p>
        </p:txBody>
      </p:sp>
      <p:sp>
        <p:nvSpPr>
          <p:cNvPr id="4" name="Footer Placeholder 3">
            <a:extLst>
              <a:ext uri="{FF2B5EF4-FFF2-40B4-BE49-F238E27FC236}">
                <a16:creationId xmlns:a16="http://schemas.microsoft.com/office/drawing/2014/main" id="{6D48D419-23E7-4D8F-AA94-87DC15ED158A}"/>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B2E33469-B74A-49F1-8580-B6A4EAA5656A}"/>
              </a:ext>
            </a:extLst>
          </p:cNvPr>
          <p:cNvSpPr>
            <a:spLocks noGrp="1"/>
          </p:cNvSpPr>
          <p:nvPr>
            <p:ph type="sldNum" sz="quarter" idx="12"/>
          </p:nvPr>
        </p:nvSpPr>
        <p:spPr/>
        <p:txBody>
          <a:bodyPr/>
          <a:lstStyle/>
          <a:p>
            <a:fld id="{385A2BCB-C2FE-4B4C-A02A-97FA466E2302}" type="slidenum">
              <a:rPr lang="en-IN" smtClean="0"/>
              <a:t>28</a:t>
            </a:fld>
            <a:endParaRPr lang="en-IN"/>
          </a:p>
        </p:txBody>
      </p:sp>
    </p:spTree>
    <p:extLst>
      <p:ext uri="{BB962C8B-B14F-4D97-AF65-F5344CB8AC3E}">
        <p14:creationId xmlns:p14="http://schemas.microsoft.com/office/powerpoint/2010/main" val="137916008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67587" name="Rectangle 6"/>
          <p:cNvSpPr>
            <a:spLocks noGrp="1" noChangeArrowheads="1"/>
          </p:cNvSpPr>
          <p:nvPr>
            <p:ph type="sldNum" sz="quarter" idx="12"/>
          </p:nvPr>
        </p:nvSpPr>
        <p:spPr>
          <a:noFill/>
          <a:ln>
            <a:miter lim="800000"/>
            <a:headEnd/>
            <a:tailEnd/>
          </a:ln>
        </p:spPr>
        <p:txBody>
          <a:bodyPr/>
          <a:lstStyle/>
          <a:p>
            <a:fld id="{6306EBAF-BA24-4C64-8F61-34C5B44C37E9}" type="slidenum">
              <a:rPr lang="en-US" smtClean="0"/>
              <a:pPr/>
              <a:t>29</a:t>
            </a:fld>
            <a:endParaRPr lang="en-US"/>
          </a:p>
        </p:txBody>
      </p:sp>
      <p:sp>
        <p:nvSpPr>
          <p:cNvPr id="67588" name="Text Box 4"/>
          <p:cNvSpPr txBox="1">
            <a:spLocks noChangeArrowheads="1"/>
          </p:cNvSpPr>
          <p:nvPr/>
        </p:nvSpPr>
        <p:spPr bwMode="auto">
          <a:xfrm>
            <a:off x="452285" y="609601"/>
            <a:ext cx="2230592" cy="6555641"/>
          </a:xfrm>
          <a:prstGeom prst="rect">
            <a:avLst/>
          </a:prstGeom>
          <a:noFill/>
          <a:ln w="9525">
            <a:noFill/>
            <a:miter lim="800000"/>
            <a:headEnd/>
            <a:tailEnd/>
          </a:ln>
        </p:spPr>
        <p:txBody>
          <a:bodyPr wrap="square">
            <a:spAutoFit/>
          </a:bodyPr>
          <a:lstStyle/>
          <a:p>
            <a:pPr algn="ctr"/>
            <a:r>
              <a:rPr lang="mr-IN" sz="2800" dirty="0"/>
              <a:t>ज्यांना संरक्षण दिल्यास सर्वाधिक संख्येने वनस्पतीजाती टिकवता येतील असे ९  टापू ; तक्त्यात टापू- टापूतील साधर्म्य/ विभिन्नता  नोंदवले आहे </a:t>
            </a:r>
            <a:endParaRPr lang="en-IN" sz="2800" dirty="0"/>
          </a:p>
          <a:p>
            <a:endParaRPr lang="en-IN" sz="2800" dirty="0"/>
          </a:p>
        </p:txBody>
      </p:sp>
      <p:graphicFrame>
        <p:nvGraphicFramePr>
          <p:cNvPr id="110598" name="Group 6"/>
          <p:cNvGraphicFramePr>
            <a:graphicFrameLocks noGrp="1"/>
          </p:cNvGraphicFramePr>
          <p:nvPr/>
        </p:nvGraphicFramePr>
        <p:xfrm>
          <a:off x="2743200" y="152400"/>
          <a:ext cx="7924800" cy="6353686"/>
        </p:xfrm>
        <a:graphic>
          <a:graphicData uri="http://schemas.openxmlformats.org/drawingml/2006/table">
            <a:tbl>
              <a:tblPr/>
              <a:tblGrid>
                <a:gridCol w="792163">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3750">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792163">
                  <a:extLst>
                    <a:ext uri="{9D8B030D-6E8A-4147-A177-3AD203B41FA5}">
                      <a16:colId xmlns:a16="http://schemas.microsoft.com/office/drawing/2014/main" val="20005"/>
                    </a:ext>
                  </a:extLst>
                </a:gridCol>
                <a:gridCol w="792162">
                  <a:extLst>
                    <a:ext uri="{9D8B030D-6E8A-4147-A177-3AD203B41FA5}">
                      <a16:colId xmlns:a16="http://schemas.microsoft.com/office/drawing/2014/main" val="20006"/>
                    </a:ext>
                  </a:extLst>
                </a:gridCol>
                <a:gridCol w="792163">
                  <a:extLst>
                    <a:ext uri="{9D8B030D-6E8A-4147-A177-3AD203B41FA5}">
                      <a16:colId xmlns:a16="http://schemas.microsoft.com/office/drawing/2014/main" val="20007"/>
                    </a:ext>
                  </a:extLst>
                </a:gridCol>
                <a:gridCol w="793750">
                  <a:extLst>
                    <a:ext uri="{9D8B030D-6E8A-4147-A177-3AD203B41FA5}">
                      <a16:colId xmlns:a16="http://schemas.microsoft.com/office/drawing/2014/main" val="20008"/>
                    </a:ext>
                  </a:extLst>
                </a:gridCol>
                <a:gridCol w="792162">
                  <a:extLst>
                    <a:ext uri="{9D8B030D-6E8A-4147-A177-3AD203B41FA5}">
                      <a16:colId xmlns:a16="http://schemas.microsoft.com/office/drawing/2014/main" val="20009"/>
                    </a:ext>
                  </a:extLst>
                </a:gridCol>
              </a:tblGrid>
              <a:tr h="542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आलदोब</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बोसगुड्रा</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डालाकोडय</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जोगीन मट्टा</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कातुल जोरा १</a:t>
                      </a:r>
                      <a:r>
                        <a:rPr kumimoji="0" lang="hi-IN"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लाटगुड्रा६</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मोलोल कोहडा</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नेंड एर </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शेला मोडीयान</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पुटकाल सर २</a:t>
                      </a:r>
                      <a:r>
                        <a:rPr kumimoji="0" lang="hi-IN"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985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बोसगुड्रा</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दरोरा गोहडुम</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१ </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गिट्टी खदान</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३</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जैतुर</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लेखा गोहडुम</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माडयान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निराल डेयेन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पेकोरपेन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तेल्लिन हुक्केन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542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बगडी गुड्रा</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बोसगुड्रा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डाला कोडय</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हातोरकल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३</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जैतुर</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कुटान कल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लाटगुड्रा ५</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पेनचुवा</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टीटेर आदिन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7175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बोसगुड्रा</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१ </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गिट्टी खदान</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हातोरकल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लाटगुड्रा ५</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लाटगुड्रा६</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मावकोज</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नांदयाल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पेनमट्टा</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साहेबान गुड्रा</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7175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डाला कोडय</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१ </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गिट्टी खदान</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कातुल जोरा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कोवडेल कोहडा</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मरका कोहडा</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नांदयाल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पदपांजा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साहेबान गुड्रा</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साहेबान गुड्रा 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7175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FFFFFF"/>
                          </a:solidFill>
                          <a:effectLst/>
                          <a:latin typeface="Arial" pitchFamily="34" charset="0"/>
                          <a:cs typeface="Mangal" pitchFamily="2"/>
                        </a:rPr>
                        <a:t>लाटगुड्रा १ </a:t>
                      </a:r>
                      <a:r>
                        <a:rPr kumimoji="0" lang="hi-IN" sz="1000" b="1" i="0" u="none" strike="noStrike" cap="none" normalizeH="0" baseline="0">
                          <a:ln>
                            <a:noFill/>
                          </a:ln>
                          <a:solidFill>
                            <a:srgbClr val="FFFFFF"/>
                          </a:solidFill>
                          <a:effectLst/>
                          <a:latin typeface="Arial" pitchFamily="34" charset="0"/>
                          <a:cs typeface="Arial" pitchFamily="34" charset="0"/>
                        </a:rPr>
                        <a:t>(</a:t>
                      </a:r>
                      <a:r>
                        <a:rPr kumimoji="0" lang="hi-IN" sz="1000" b="1" i="0" u="none" strike="noStrike" cap="none" normalizeH="0" baseline="0">
                          <a:ln>
                            <a:noFill/>
                          </a:ln>
                          <a:solidFill>
                            <a:srgbClr val="FFFFFF"/>
                          </a:solidFill>
                          <a:effectLst/>
                          <a:latin typeface="Arial" pitchFamily="34" charset="0"/>
                          <a:cs typeface="Mangal" pitchFamily="2"/>
                        </a:rPr>
                        <a:t>गिट्टी खदान</a:t>
                      </a:r>
                      <a:r>
                        <a:rPr kumimoji="0" lang="hi-IN" sz="1000" b="1" i="0" u="none" strike="noStrike" cap="none" normalizeH="0" baseline="0">
                          <a:ln>
                            <a:noFill/>
                          </a:ln>
                          <a:solidFill>
                            <a:srgbClr val="FFFFFF"/>
                          </a:solidFill>
                          <a:effectLst/>
                          <a:latin typeface="Arial" pitchFamily="34" charset="0"/>
                          <a:cs typeface="Arial" pitchFamily="34" charset="0"/>
                        </a:rPr>
                        <a:t>)</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कडया टेक्क कोहडा</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लाटगुड्रा६</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माडयान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मीरच्या फ़डी</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नीराल हुक्केन १</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निराल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पदाहूर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रानिन दोहा</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542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हातोरकल</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हिंदपर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जागानेकेन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करागोटा</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कातुल जोरा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नांदयाल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पदहुर पल्ला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एनकोडई</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निराल सर १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7175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आलदोब</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१ </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गिट्टी खदान</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कडया टेक्का</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मावकोज</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पदाहूर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पेनचुवा</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सवान नाला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सुइपाल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एनकोडई</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7"/>
                  </a:ext>
                </a:extLst>
              </a:tr>
              <a:tr h="542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आलदोब</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बगडी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दरोरा गोहडुम</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जाळुम कोंटा</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लाटगुड्रा ३</a:t>
                      </a:r>
                      <a:r>
                        <a:rPr kumimoji="0" lang="hi-IN" sz="1000" b="1" i="0" u="none" strike="noStrike" cap="none" normalizeH="0" baseline="0">
                          <a:ln>
                            <a:noFill/>
                          </a:ln>
                          <a:solidFill>
                            <a:srgbClr val="000000"/>
                          </a:solidFill>
                          <a:effectLst/>
                          <a:latin typeface="Arial" pitchFamily="34" charset="0"/>
                          <a:cs typeface="Arial" pitchFamily="34" charset="0"/>
                        </a:rPr>
                        <a:t>(</a:t>
                      </a:r>
                      <a:r>
                        <a:rPr kumimoji="0" lang="hi-IN" sz="1000" b="1" i="0" u="none" strike="noStrike" cap="none" normalizeH="0" baseline="0">
                          <a:ln>
                            <a:noFill/>
                          </a:ln>
                          <a:solidFill>
                            <a:srgbClr val="000000"/>
                          </a:solidFill>
                          <a:effectLst/>
                          <a:latin typeface="Arial" pitchFamily="34" charset="0"/>
                          <a:cs typeface="Mangal" pitchFamily="2"/>
                        </a:rPr>
                        <a:t>जैतुर</a:t>
                      </a:r>
                      <a:r>
                        <a:rPr kumimoji="0" lang="hi-IN" sz="1000" b="1" i="0" u="none" strike="noStrike" cap="none" normalizeH="0" baseline="0">
                          <a:ln>
                            <a:noFill/>
                          </a:ln>
                          <a:solidFill>
                            <a:srgbClr val="000000"/>
                          </a:solidFill>
                          <a:effectLst/>
                          <a:latin typeface="Arial" pitchFamily="34" charset="0"/>
                          <a:cs typeface="Arial" pitchFamily="34" charset="0"/>
                        </a:rPr>
                        <a:t>)</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लेखा गोहडुम</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नेंड एर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पेनमट्टा</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उरपाल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542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FFFFFF"/>
                          </a:solidFill>
                          <a:effectLst/>
                          <a:latin typeface="Arial" pitchFamily="34" charset="0"/>
                          <a:cs typeface="Mangal" pitchFamily="2"/>
                        </a:rPr>
                        <a:t>आलदोब</a:t>
                      </a:r>
                      <a:endParaRPr kumimoji="0" lang="en-US" sz="1100" b="1" i="0" u="none" strike="noStrike" cap="none" normalizeH="0" baseline="0">
                        <a:ln>
                          <a:noFill/>
                        </a:ln>
                        <a:solidFill>
                          <a:srgbClr val="FFFFFF"/>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34" charset="0"/>
                          <a:cs typeface="Mangal" pitchFamily="2"/>
                        </a:rPr>
                        <a:t> </a:t>
                      </a:r>
                      <a:endParaRPr kumimoji="0" lang="en-US" sz="1100" b="1" i="0" u="none" strike="noStrike" cap="none" normalizeH="0" baseline="0">
                        <a:ln>
                          <a:noFill/>
                        </a:ln>
                        <a:solidFill>
                          <a:srgbClr val="FFFFFF"/>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बगडी गुड्रा</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जागानेकेन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कडया टेक्क कोहडा</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कातुल जोरा १</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100" b="1" i="0" u="none" strike="noStrike" cap="none" normalizeH="0" baseline="0">
                          <a:ln>
                            <a:noFill/>
                          </a:ln>
                          <a:solidFill>
                            <a:srgbClr val="000000"/>
                          </a:solidFill>
                          <a:effectLst/>
                          <a:latin typeface="Arial" pitchFamily="34" charset="0"/>
                          <a:cs typeface="Mangal" pitchFamily="2"/>
                        </a:rPr>
                        <a:t>कुटान कल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पदहुर पल्ला</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साहेबान मट्टा</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टाहगांड गुड्रा २</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i-IN" sz="1000" b="1" i="0" u="none" strike="noStrike" cap="none" normalizeH="0" baseline="0">
                          <a:ln>
                            <a:noFill/>
                          </a:ln>
                          <a:solidFill>
                            <a:srgbClr val="000000"/>
                          </a:solidFill>
                          <a:effectLst/>
                          <a:latin typeface="Arial" pitchFamily="34" charset="0"/>
                          <a:cs typeface="Mangal" pitchFamily="2"/>
                        </a:rPr>
                        <a:t>पुटकाल सर २</a:t>
                      </a:r>
                      <a:r>
                        <a:rPr kumimoji="0" lang="hi-IN"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Arial" pitchFamily="34" charset="0"/>
                        <a:cs typeface="Mangal" pitchFamily="2"/>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34" charset="0"/>
                          <a:cs typeface="Mangal" pitchFamily="2"/>
                        </a:rPr>
                        <a:t> </a:t>
                      </a:r>
                      <a:endParaRPr kumimoji="0" lang="en-US" sz="1100" b="1" i="0" u="none" strike="noStrike" cap="none" normalizeH="0" baseline="0">
                        <a:ln>
                          <a:noFill/>
                        </a:ln>
                        <a:solidFill>
                          <a:srgbClr val="000000"/>
                        </a:solidFill>
                        <a:effectLst/>
                        <a:latin typeface="Calibri" pitchFamily="34" charset="0"/>
                        <a:ea typeface="Times New Roman" pitchFamily="18" charset="0"/>
                        <a:cs typeface="Mangal" pitchFamily="2"/>
                      </a:endParaRPr>
                    </a:p>
                  </a:txBody>
                  <a:tcPr marL="59832" marR="5983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813186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40F5-9BAF-4DD0-9AD6-8C474CD193D8}"/>
              </a:ext>
            </a:extLst>
          </p:cNvPr>
          <p:cNvSpPr>
            <a:spLocks noGrp="1"/>
          </p:cNvSpPr>
          <p:nvPr>
            <p:ph type="title"/>
          </p:nvPr>
        </p:nvSpPr>
        <p:spPr/>
        <p:txBody>
          <a:bodyPr/>
          <a:lstStyle/>
          <a:p>
            <a:r>
              <a:rPr lang="en-US" altLang="en-US" dirty="0" err="1">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सामूहिक</a:t>
            </a:r>
            <a:r>
              <a:rPr lang="en-US" altLang="en-US"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dirty="0" err="1">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वनसंपत्ती</a:t>
            </a:r>
            <a:r>
              <a:rPr lang="mr-IN" altLang="en-US"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hi-IN" dirty="0">
                <a:solidFill>
                  <a:schemeClr val="accent6">
                    <a:lumMod val="75000"/>
                  </a:schemeClr>
                </a:solidFill>
              </a:rPr>
              <a:t>कलम ३</a:t>
            </a:r>
            <a:r>
              <a:rPr lang="en-US" dirty="0">
                <a:solidFill>
                  <a:schemeClr val="accent6">
                    <a:lumMod val="75000"/>
                  </a:schemeClr>
                </a:solidFill>
              </a:rPr>
              <a:t>(</a:t>
            </a:r>
            <a:r>
              <a:rPr lang="hi-IN" dirty="0">
                <a:solidFill>
                  <a:schemeClr val="accent6">
                    <a:lumMod val="75000"/>
                  </a:schemeClr>
                </a:solidFill>
              </a:rPr>
              <a:t>१</a:t>
            </a:r>
            <a:r>
              <a:rPr lang="en-US" dirty="0">
                <a:solidFill>
                  <a:schemeClr val="accent6">
                    <a:lumMod val="75000"/>
                  </a:schemeClr>
                </a:solidFill>
              </a:rPr>
              <a:t>)</a:t>
            </a:r>
            <a:endParaRPr lang="en-IN" dirty="0">
              <a:solidFill>
                <a:schemeClr val="accent6">
                  <a:lumMod val="75000"/>
                </a:schemeClr>
              </a:solidFill>
            </a:endParaRPr>
          </a:p>
        </p:txBody>
      </p:sp>
      <p:sp>
        <p:nvSpPr>
          <p:cNvPr id="3" name="Content Placeholder 2">
            <a:extLst>
              <a:ext uri="{FF2B5EF4-FFF2-40B4-BE49-F238E27FC236}">
                <a16:creationId xmlns:a16="http://schemas.microsoft.com/office/drawing/2014/main" id="{9B21B5FE-55A5-42F5-A8E9-32CA8C0E1ABD}"/>
              </a:ext>
            </a:extLst>
          </p:cNvPr>
          <p:cNvSpPr>
            <a:spLocks noGrp="1"/>
          </p:cNvSpPr>
          <p:nvPr>
            <p:ph idx="1"/>
          </p:nvPr>
        </p:nvSpPr>
        <p:spPr/>
        <p:txBody>
          <a:bodyPr>
            <a:normAutofit fontScale="92500"/>
          </a:bodyPr>
          <a:lstStyle/>
          <a:p>
            <a:r>
              <a:rPr lang="hi-IN" dirty="0">
                <a:solidFill>
                  <a:srgbClr val="7030A0"/>
                </a:solidFill>
              </a:rPr>
              <a:t>वनाधिकार कायद्यानुसार स्थानिक समाज ज्या भूमीचा पूर्वापार वापर करत आलेले आहेत</a:t>
            </a:r>
            <a:r>
              <a:rPr lang="en-US" dirty="0">
                <a:solidFill>
                  <a:srgbClr val="7030A0"/>
                </a:solidFill>
              </a:rPr>
              <a:t>, </a:t>
            </a:r>
            <a:r>
              <a:rPr lang="hi-IN" dirty="0">
                <a:solidFill>
                  <a:srgbClr val="7030A0"/>
                </a:solidFill>
              </a:rPr>
              <a:t>यात राखीव व संरक्षित जंगल</a:t>
            </a:r>
            <a:r>
              <a:rPr lang="en-US" dirty="0">
                <a:solidFill>
                  <a:srgbClr val="7030A0"/>
                </a:solidFill>
              </a:rPr>
              <a:t>, </a:t>
            </a:r>
            <a:r>
              <a:rPr lang="hi-IN" dirty="0">
                <a:solidFill>
                  <a:srgbClr val="7030A0"/>
                </a:solidFill>
              </a:rPr>
              <a:t>अभयारण्ये व राष्ट्रीय उद्यानांची भूमीही समाविष्ट असेल</a:t>
            </a:r>
            <a:r>
              <a:rPr lang="en-US" dirty="0">
                <a:solidFill>
                  <a:srgbClr val="7030A0"/>
                </a:solidFill>
              </a:rPr>
              <a:t>, </a:t>
            </a:r>
            <a:r>
              <a:rPr lang="hi-IN" dirty="0">
                <a:solidFill>
                  <a:srgbClr val="7030A0"/>
                </a:solidFill>
              </a:rPr>
              <a:t>अशा जमिनीवर लोकांना सामूहिक हक्क मिळतील. </a:t>
            </a:r>
            <a:endParaRPr lang="mr-IN" dirty="0">
              <a:solidFill>
                <a:srgbClr val="7030A0"/>
              </a:solidFill>
            </a:endParaRPr>
          </a:p>
          <a:p>
            <a:r>
              <a:rPr lang="hi-IN" dirty="0">
                <a:solidFill>
                  <a:srgbClr val="C00000"/>
                </a:solidFill>
              </a:rPr>
              <a:t>कायद्याच्या कलम ३</a:t>
            </a:r>
            <a:r>
              <a:rPr lang="en-US" dirty="0">
                <a:solidFill>
                  <a:srgbClr val="C00000"/>
                </a:solidFill>
              </a:rPr>
              <a:t>(</a:t>
            </a:r>
            <a:r>
              <a:rPr lang="hi-IN" dirty="0">
                <a:solidFill>
                  <a:srgbClr val="C00000"/>
                </a:solidFill>
              </a:rPr>
              <a:t>१</a:t>
            </a:r>
            <a:r>
              <a:rPr lang="en-US" dirty="0">
                <a:solidFill>
                  <a:srgbClr val="C00000"/>
                </a:solidFill>
              </a:rPr>
              <a:t>) </a:t>
            </a:r>
            <a:r>
              <a:rPr lang="hi-IN" dirty="0">
                <a:solidFill>
                  <a:srgbClr val="C00000"/>
                </a:solidFill>
              </a:rPr>
              <a:t>अनुसार ह्या सामूहिक हक्कांत खालील हक्क अंतर्भूत </a:t>
            </a:r>
            <a:r>
              <a:rPr lang="en-IN" dirty="0" err="1">
                <a:solidFill>
                  <a:srgbClr val="C00000"/>
                </a:solidFill>
              </a:rPr>
              <a:t>आहेत</a:t>
            </a:r>
            <a:r>
              <a:rPr lang="en-US" dirty="0">
                <a:solidFill>
                  <a:srgbClr val="C00000"/>
                </a:solidFill>
              </a:rPr>
              <a:t>:</a:t>
            </a:r>
            <a:endParaRPr lang="en-IN" dirty="0">
              <a:solidFill>
                <a:srgbClr val="C00000"/>
              </a:solidFill>
            </a:endParaRPr>
          </a:p>
          <a:p>
            <a:pPr lvl="0"/>
            <a:r>
              <a:rPr lang="hi-IN" dirty="0">
                <a:solidFill>
                  <a:srgbClr val="7030A0"/>
                </a:solidFill>
              </a:rPr>
              <a:t>गावाच्या हद्दीतून किंवा हद्दीबाहेरुन जे गौण वनोपज परंपरेने गोळा केले जात आहेत अशा वनोपजांवरील मालकी हक्क</a:t>
            </a:r>
            <a:r>
              <a:rPr lang="en-US" dirty="0">
                <a:solidFill>
                  <a:srgbClr val="7030A0"/>
                </a:solidFill>
              </a:rPr>
              <a:t>, </a:t>
            </a:r>
            <a:r>
              <a:rPr lang="hi-IN" dirty="0">
                <a:solidFill>
                  <a:srgbClr val="7030A0"/>
                </a:solidFill>
              </a:rPr>
              <a:t>गोळा करण्याचा</a:t>
            </a:r>
            <a:r>
              <a:rPr lang="en-US" dirty="0">
                <a:solidFill>
                  <a:srgbClr val="7030A0"/>
                </a:solidFill>
              </a:rPr>
              <a:t>, </a:t>
            </a:r>
            <a:r>
              <a:rPr lang="hi-IN" dirty="0">
                <a:solidFill>
                  <a:srgbClr val="7030A0"/>
                </a:solidFill>
              </a:rPr>
              <a:t>वापरण्याचा अथवा विकण्याचा अधिकार</a:t>
            </a:r>
            <a:r>
              <a:rPr lang="en-US" dirty="0">
                <a:solidFill>
                  <a:srgbClr val="7030A0"/>
                </a:solidFill>
              </a:rPr>
              <a:t>; </a:t>
            </a:r>
            <a:r>
              <a:rPr lang="hi-IN" dirty="0">
                <a:solidFill>
                  <a:srgbClr val="7030A0"/>
                </a:solidFill>
              </a:rPr>
              <a:t>कायद्याप्रमाणे गौण वनोपजात इमारती लाकूड वगळता इतर वनस्पतिजन्य उत्पादने</a:t>
            </a:r>
            <a:r>
              <a:rPr lang="en-US" dirty="0">
                <a:solidFill>
                  <a:srgbClr val="7030A0"/>
                </a:solidFill>
              </a:rPr>
              <a:t>, </a:t>
            </a:r>
            <a:r>
              <a:rPr lang="hi-IN" dirty="0">
                <a:solidFill>
                  <a:srgbClr val="7030A0"/>
                </a:solidFill>
              </a:rPr>
              <a:t>बांबू</a:t>
            </a:r>
            <a:r>
              <a:rPr lang="en-US" dirty="0">
                <a:solidFill>
                  <a:srgbClr val="7030A0"/>
                </a:solidFill>
              </a:rPr>
              <a:t>, </a:t>
            </a:r>
            <a:r>
              <a:rPr lang="hi-IN" dirty="0">
                <a:solidFill>
                  <a:srgbClr val="7030A0"/>
                </a:solidFill>
              </a:rPr>
              <a:t>काड्या</a:t>
            </a:r>
            <a:r>
              <a:rPr lang="en-US" dirty="0">
                <a:solidFill>
                  <a:srgbClr val="7030A0"/>
                </a:solidFill>
              </a:rPr>
              <a:t>, </a:t>
            </a:r>
            <a:r>
              <a:rPr lang="hi-IN" dirty="0">
                <a:solidFill>
                  <a:srgbClr val="7030A0"/>
                </a:solidFill>
              </a:rPr>
              <a:t>बुंधे</a:t>
            </a:r>
            <a:r>
              <a:rPr lang="en-US" dirty="0">
                <a:solidFill>
                  <a:srgbClr val="7030A0"/>
                </a:solidFill>
              </a:rPr>
              <a:t>, </a:t>
            </a:r>
            <a:r>
              <a:rPr lang="hi-IN" dirty="0">
                <a:solidFill>
                  <a:srgbClr val="7030A0"/>
                </a:solidFill>
              </a:rPr>
              <a:t>वेल</a:t>
            </a:r>
            <a:r>
              <a:rPr lang="en-US" dirty="0">
                <a:solidFill>
                  <a:srgbClr val="7030A0"/>
                </a:solidFill>
              </a:rPr>
              <a:t>, </a:t>
            </a:r>
            <a:r>
              <a:rPr lang="hi-IN" dirty="0">
                <a:solidFill>
                  <a:srgbClr val="7030A0"/>
                </a:solidFill>
              </a:rPr>
              <a:t>टसर</a:t>
            </a:r>
            <a:r>
              <a:rPr lang="en-US" dirty="0">
                <a:solidFill>
                  <a:srgbClr val="7030A0"/>
                </a:solidFill>
              </a:rPr>
              <a:t>, </a:t>
            </a:r>
            <a:r>
              <a:rPr lang="hi-IN" dirty="0">
                <a:solidFill>
                  <a:srgbClr val="7030A0"/>
                </a:solidFill>
              </a:rPr>
              <a:t>रेशमाचे कोष</a:t>
            </a:r>
            <a:r>
              <a:rPr lang="en-US" dirty="0">
                <a:solidFill>
                  <a:srgbClr val="7030A0"/>
                </a:solidFill>
              </a:rPr>
              <a:t>, </a:t>
            </a:r>
            <a:r>
              <a:rPr lang="hi-IN" dirty="0">
                <a:solidFill>
                  <a:srgbClr val="7030A0"/>
                </a:solidFill>
              </a:rPr>
              <a:t>मध</a:t>
            </a:r>
            <a:r>
              <a:rPr lang="en-US" dirty="0">
                <a:solidFill>
                  <a:srgbClr val="7030A0"/>
                </a:solidFill>
              </a:rPr>
              <a:t>, </a:t>
            </a:r>
            <a:r>
              <a:rPr lang="hi-IN" dirty="0">
                <a:solidFill>
                  <a:srgbClr val="7030A0"/>
                </a:solidFill>
              </a:rPr>
              <a:t>मेण</a:t>
            </a:r>
            <a:r>
              <a:rPr lang="en-US" dirty="0">
                <a:solidFill>
                  <a:srgbClr val="7030A0"/>
                </a:solidFill>
              </a:rPr>
              <a:t>, </a:t>
            </a:r>
            <a:r>
              <a:rPr lang="hi-IN" dirty="0">
                <a:solidFill>
                  <a:srgbClr val="7030A0"/>
                </a:solidFill>
              </a:rPr>
              <a:t>लाख</a:t>
            </a:r>
            <a:r>
              <a:rPr lang="en-US" dirty="0">
                <a:solidFill>
                  <a:srgbClr val="7030A0"/>
                </a:solidFill>
              </a:rPr>
              <a:t>, </a:t>
            </a:r>
            <a:r>
              <a:rPr lang="hi-IN" dirty="0">
                <a:solidFill>
                  <a:srgbClr val="7030A0"/>
                </a:solidFill>
              </a:rPr>
              <a:t>तेंदू</a:t>
            </a:r>
            <a:r>
              <a:rPr lang="en-US" dirty="0">
                <a:solidFill>
                  <a:srgbClr val="7030A0"/>
                </a:solidFill>
              </a:rPr>
              <a:t>, </a:t>
            </a:r>
            <a:r>
              <a:rPr lang="hi-IN" dirty="0">
                <a:solidFill>
                  <a:srgbClr val="7030A0"/>
                </a:solidFill>
              </a:rPr>
              <a:t>औषधी वनस्पती</a:t>
            </a:r>
            <a:r>
              <a:rPr lang="en-US" dirty="0">
                <a:solidFill>
                  <a:srgbClr val="7030A0"/>
                </a:solidFill>
              </a:rPr>
              <a:t>, </a:t>
            </a:r>
            <a:r>
              <a:rPr lang="hi-IN" dirty="0">
                <a:solidFill>
                  <a:srgbClr val="7030A0"/>
                </a:solidFill>
              </a:rPr>
              <a:t>कंदमुळे या सर्वांचा समावेश </a:t>
            </a:r>
            <a:r>
              <a:rPr lang="en-IN" dirty="0" err="1">
                <a:solidFill>
                  <a:srgbClr val="7030A0"/>
                </a:solidFill>
              </a:rPr>
              <a:t>आहे</a:t>
            </a:r>
            <a:r>
              <a:rPr lang="hi-IN" dirty="0">
                <a:solidFill>
                  <a:srgbClr val="7030A0"/>
                </a:solidFill>
              </a:rPr>
              <a:t>.</a:t>
            </a:r>
            <a:endParaRPr lang="en-IN" dirty="0">
              <a:solidFill>
                <a:srgbClr val="7030A0"/>
              </a:solidFill>
            </a:endParaRPr>
          </a:p>
        </p:txBody>
      </p:sp>
      <p:sp>
        <p:nvSpPr>
          <p:cNvPr id="4" name="Footer Placeholder 3">
            <a:extLst>
              <a:ext uri="{FF2B5EF4-FFF2-40B4-BE49-F238E27FC236}">
                <a16:creationId xmlns:a16="http://schemas.microsoft.com/office/drawing/2014/main" id="{09D0B855-0BC4-47A9-BCDC-90231D5E3483}"/>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953B668A-7E35-4382-8936-385C8B93F4FB}"/>
              </a:ext>
            </a:extLst>
          </p:cNvPr>
          <p:cNvSpPr>
            <a:spLocks noGrp="1"/>
          </p:cNvSpPr>
          <p:nvPr>
            <p:ph type="sldNum" sz="quarter" idx="12"/>
          </p:nvPr>
        </p:nvSpPr>
        <p:spPr/>
        <p:txBody>
          <a:bodyPr/>
          <a:lstStyle/>
          <a:p>
            <a:fld id="{385A2BCB-C2FE-4B4C-A02A-97FA466E2302}" type="slidenum">
              <a:rPr lang="en-IN" smtClean="0"/>
              <a:t>3</a:t>
            </a:fld>
            <a:endParaRPr lang="en-IN"/>
          </a:p>
        </p:txBody>
      </p:sp>
    </p:spTree>
    <p:extLst>
      <p:ext uri="{BB962C8B-B14F-4D97-AF65-F5344CB8AC3E}">
        <p14:creationId xmlns:p14="http://schemas.microsoft.com/office/powerpoint/2010/main" val="189129151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ftr" sz="quarter" idx="11"/>
          </p:nvPr>
        </p:nvSpPr>
        <p:spPr>
          <a:noFill/>
          <a:ln>
            <a:miter lim="800000"/>
            <a:headEnd/>
            <a:tailEnd/>
          </a:ln>
        </p:spPr>
        <p:txBody>
          <a:bodyPr/>
          <a:lstStyle/>
          <a:p>
            <a:r>
              <a:rPr lang="hi-IN">
                <a:latin typeface="Arial" charset="0"/>
                <a:cs typeface="Arial" charset="0"/>
              </a:rPr>
              <a:t>सां व संपत्ती २९ मे २०१८ </a:t>
            </a:r>
            <a:endParaRPr lang="en-IN">
              <a:latin typeface="Arial" charset="0"/>
              <a:cs typeface="Arial" charset="0"/>
            </a:endParaRPr>
          </a:p>
        </p:txBody>
      </p:sp>
      <p:sp>
        <p:nvSpPr>
          <p:cNvPr id="46083" name="Rectangle 6"/>
          <p:cNvSpPr>
            <a:spLocks noGrp="1" noChangeArrowheads="1"/>
          </p:cNvSpPr>
          <p:nvPr>
            <p:ph type="sldNum" sz="quarter" idx="12"/>
          </p:nvPr>
        </p:nvSpPr>
        <p:spPr>
          <a:noFill/>
          <a:ln>
            <a:miter lim="800000"/>
            <a:headEnd/>
            <a:tailEnd/>
          </a:ln>
        </p:spPr>
        <p:txBody>
          <a:bodyPr/>
          <a:lstStyle/>
          <a:p>
            <a:fld id="{008D4D42-930D-42E3-8A26-DBC7B2C4E066}" type="slidenum">
              <a:rPr lang="en-US" smtClean="0"/>
              <a:pPr/>
              <a:t>30</a:t>
            </a:fld>
            <a:endParaRPr lang="en-US"/>
          </a:p>
        </p:txBody>
      </p:sp>
      <p:sp>
        <p:nvSpPr>
          <p:cNvPr id="46084" name="Title 1"/>
          <p:cNvSpPr>
            <a:spLocks noGrp="1"/>
          </p:cNvSpPr>
          <p:nvPr>
            <p:ph type="title" idx="4294967295"/>
          </p:nvPr>
        </p:nvSpPr>
        <p:spPr>
          <a:xfrm>
            <a:off x="1981200" y="838200"/>
            <a:ext cx="8229600" cy="1143000"/>
          </a:xfrm>
        </p:spPr>
        <p:txBody>
          <a:bodyPr>
            <a:normAutofit/>
          </a:bodyPr>
          <a:lstStyle/>
          <a:p>
            <a:pPr algn="ctr"/>
            <a:r>
              <a:rPr lang="mr-IN" sz="4000" dirty="0">
                <a:solidFill>
                  <a:srgbClr val="008000"/>
                </a:solidFill>
                <a:latin typeface="Aharoni" pitchFamily="2" charset="-79"/>
                <a:cs typeface="Aharoni" pitchFamily="2" charset="-79"/>
              </a:rPr>
              <a:t>नवनिर्मित देवरायांची प्रतिष्ठापना</a:t>
            </a:r>
            <a:endParaRPr lang="en-US" sz="4000" dirty="0">
              <a:solidFill>
                <a:srgbClr val="008000"/>
              </a:solidFill>
              <a:latin typeface="Aharoni" pitchFamily="2" charset="-79"/>
              <a:cs typeface="Aharoni" pitchFamily="2" charset="-79"/>
            </a:endParaRPr>
          </a:p>
        </p:txBody>
      </p:sp>
      <p:pic>
        <p:nvPicPr>
          <p:cNvPr id="46085" name="Content Placeholder 4"/>
          <p:cNvPicPr>
            <a:picLocks noGrp="1" noChangeAspect="1"/>
          </p:cNvPicPr>
          <p:nvPr>
            <p:ph idx="4294967295"/>
          </p:nvPr>
        </p:nvPicPr>
        <p:blipFill>
          <a:blip r:embed="rId2"/>
          <a:srcRect/>
          <a:stretch>
            <a:fillRect/>
          </a:stretch>
        </p:blipFill>
        <p:spPr>
          <a:xfrm>
            <a:off x="2895600" y="1828800"/>
            <a:ext cx="6604000" cy="4953000"/>
          </a:xfrm>
        </p:spPr>
      </p:pic>
      <p:sp>
        <p:nvSpPr>
          <p:cNvPr id="46086"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D79CEB72-364F-4AE6-BAF7-233211999957}" type="slidenum">
              <a:rPr lang="en-US" sz="1400"/>
              <a:pPr algn="r"/>
              <a:t>30</a:t>
            </a:fld>
            <a:endParaRPr lang="en-US" sz="1400"/>
          </a:p>
        </p:txBody>
      </p:sp>
    </p:spTree>
    <p:extLst>
      <p:ext uri="{BB962C8B-B14F-4D97-AF65-F5344CB8AC3E}">
        <p14:creationId xmlns:p14="http://schemas.microsoft.com/office/powerpoint/2010/main" val="308913426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956188" y="281961"/>
            <a:ext cx="10515600" cy="5912362"/>
          </a:xfrm>
        </p:spPr>
        <p:txBody>
          <a:bodyPr>
            <a:normAutofit/>
          </a:bodyPr>
          <a:lstStyle/>
          <a:p>
            <a:r>
              <a:rPr lang="en-IN" sz="3600" b="1" dirty="0" err="1">
                <a:solidFill>
                  <a:srgbClr val="C00000"/>
                </a:solidFill>
              </a:rPr>
              <a:t>प्रयत्न</a:t>
            </a:r>
            <a:r>
              <a:rPr lang="en-IN" sz="3600" b="1" dirty="0">
                <a:solidFill>
                  <a:srgbClr val="C00000"/>
                </a:solidFill>
              </a:rPr>
              <a:t> </a:t>
            </a:r>
            <a:r>
              <a:rPr lang="en-IN" sz="3600" b="1" dirty="0" err="1">
                <a:solidFill>
                  <a:srgbClr val="C00000"/>
                </a:solidFill>
              </a:rPr>
              <a:t>किती</a:t>
            </a:r>
            <a:r>
              <a:rPr lang="en-IN" sz="3600" b="1" dirty="0">
                <a:solidFill>
                  <a:srgbClr val="C00000"/>
                </a:solidFill>
              </a:rPr>
              <a:t> </a:t>
            </a:r>
            <a:r>
              <a:rPr lang="en-IN" sz="3600" b="1" dirty="0" err="1">
                <a:solidFill>
                  <a:srgbClr val="C00000"/>
                </a:solidFill>
              </a:rPr>
              <a:t>प्रमाणात</a:t>
            </a:r>
            <a:r>
              <a:rPr lang="en-IN" sz="3600" b="1" dirty="0">
                <a:solidFill>
                  <a:srgbClr val="C00000"/>
                </a:solidFill>
              </a:rPr>
              <a:t> </a:t>
            </a:r>
            <a:r>
              <a:rPr lang="en-IN" sz="3600" b="1" dirty="0" err="1">
                <a:solidFill>
                  <a:srgbClr val="C00000"/>
                </a:solidFill>
              </a:rPr>
              <a:t>यशस्वी</a:t>
            </a:r>
            <a:r>
              <a:rPr lang="en-IN" sz="3600" b="1" dirty="0">
                <a:solidFill>
                  <a:srgbClr val="C00000"/>
                </a:solidFill>
              </a:rPr>
              <a:t> </a:t>
            </a:r>
            <a:r>
              <a:rPr lang="en-IN" sz="3600" b="1" dirty="0" err="1">
                <a:solidFill>
                  <a:srgbClr val="C00000"/>
                </a:solidFill>
              </a:rPr>
              <a:t>होत</a:t>
            </a:r>
            <a:r>
              <a:rPr lang="en-IN" sz="3600" b="1" dirty="0">
                <a:solidFill>
                  <a:srgbClr val="C00000"/>
                </a:solidFill>
              </a:rPr>
              <a:t> </a:t>
            </a:r>
            <a:r>
              <a:rPr lang="en-IN" sz="3600" b="1" dirty="0" err="1">
                <a:solidFill>
                  <a:srgbClr val="C00000"/>
                </a:solidFill>
              </a:rPr>
              <a:t>आहेत</a:t>
            </a:r>
            <a:r>
              <a:rPr lang="en-IN" sz="3600" b="1" dirty="0">
                <a:solidFill>
                  <a:srgbClr val="C00000"/>
                </a:solidFill>
              </a:rPr>
              <a:t> </a:t>
            </a:r>
            <a:r>
              <a:rPr lang="en-IN" sz="3600" b="1" dirty="0" err="1">
                <a:solidFill>
                  <a:srgbClr val="C00000"/>
                </a:solidFill>
              </a:rPr>
              <a:t>ह्याची</a:t>
            </a:r>
            <a:r>
              <a:rPr lang="en-IN" sz="3600" b="1" dirty="0">
                <a:solidFill>
                  <a:srgbClr val="C00000"/>
                </a:solidFill>
              </a:rPr>
              <a:t> </a:t>
            </a:r>
            <a:r>
              <a:rPr lang="en-IN" sz="3600" b="1" dirty="0" err="1">
                <a:solidFill>
                  <a:srgbClr val="C00000"/>
                </a:solidFill>
              </a:rPr>
              <a:t>गमके</a:t>
            </a:r>
            <a:r>
              <a:rPr lang="en-IN" sz="3600" b="1" dirty="0">
                <a:solidFill>
                  <a:srgbClr val="C00000"/>
                </a:solidFill>
              </a:rPr>
              <a:t>/</a:t>
            </a:r>
            <a:r>
              <a:rPr lang="en-IN" sz="3600" b="1" dirty="0" err="1">
                <a:solidFill>
                  <a:srgbClr val="C00000"/>
                </a:solidFill>
              </a:rPr>
              <a:t>सुचके</a:t>
            </a:r>
            <a:r>
              <a:rPr lang="en-IN" sz="3600" b="1" dirty="0">
                <a:solidFill>
                  <a:srgbClr val="C00000"/>
                </a:solidFill>
              </a:rPr>
              <a:t>  </a:t>
            </a:r>
          </a:p>
          <a:p>
            <a:pPr marL="0" indent="0">
              <a:buNone/>
            </a:pPr>
            <a:r>
              <a:rPr lang="en-US" sz="3600" dirty="0"/>
              <a:t> </a:t>
            </a:r>
            <a:endParaRPr lang="en-IN" sz="3600" dirty="0"/>
          </a:p>
          <a:p>
            <a:r>
              <a:rPr lang="en-IN" sz="3600" b="1" dirty="0">
                <a:solidFill>
                  <a:schemeClr val="accent6">
                    <a:lumMod val="50000"/>
                  </a:schemeClr>
                </a:solidFill>
              </a:rPr>
              <a:t>3.3.1 </a:t>
            </a:r>
            <a:r>
              <a:rPr lang="en-IN" sz="3600" b="1" dirty="0" err="1">
                <a:solidFill>
                  <a:schemeClr val="accent6">
                    <a:lumMod val="50000"/>
                  </a:schemeClr>
                </a:solidFill>
              </a:rPr>
              <a:t>वन</a:t>
            </a:r>
            <a:r>
              <a:rPr lang="en-IN" sz="3600" b="1" dirty="0">
                <a:solidFill>
                  <a:schemeClr val="accent6">
                    <a:lumMod val="50000"/>
                  </a:schemeClr>
                </a:solidFill>
              </a:rPr>
              <a:t> </a:t>
            </a:r>
            <a:r>
              <a:rPr lang="en-IN" sz="3600" b="1" dirty="0" err="1">
                <a:solidFill>
                  <a:schemeClr val="accent6">
                    <a:lumMod val="50000"/>
                  </a:schemeClr>
                </a:solidFill>
              </a:rPr>
              <a:t>संरक्षण</a:t>
            </a:r>
            <a:r>
              <a:rPr lang="en-IN" sz="3600" b="1" dirty="0">
                <a:solidFill>
                  <a:schemeClr val="accent6">
                    <a:lumMod val="50000"/>
                  </a:schemeClr>
                </a:solidFill>
              </a:rPr>
              <a:t> - </a:t>
            </a:r>
            <a:r>
              <a:rPr lang="en-IN" sz="3600" b="1" dirty="0" err="1">
                <a:solidFill>
                  <a:schemeClr val="accent6">
                    <a:lumMod val="50000"/>
                  </a:schemeClr>
                </a:solidFill>
              </a:rPr>
              <a:t>वनाचा</a:t>
            </a:r>
            <a:r>
              <a:rPr lang="en-IN" sz="3600" b="1" dirty="0">
                <a:solidFill>
                  <a:schemeClr val="accent6">
                    <a:lumMod val="50000"/>
                  </a:schemeClr>
                </a:solidFill>
              </a:rPr>
              <a:t> </a:t>
            </a:r>
            <a:r>
              <a:rPr lang="en-IN" sz="3600" b="1" dirty="0" err="1">
                <a:solidFill>
                  <a:schemeClr val="accent6">
                    <a:lumMod val="50000"/>
                  </a:schemeClr>
                </a:solidFill>
              </a:rPr>
              <a:t>ऱ्हास</a:t>
            </a:r>
            <a:r>
              <a:rPr lang="en-IN" sz="3600" b="1" dirty="0">
                <a:solidFill>
                  <a:schemeClr val="accent6">
                    <a:lumMod val="50000"/>
                  </a:schemeClr>
                </a:solidFill>
              </a:rPr>
              <a:t> </a:t>
            </a:r>
            <a:r>
              <a:rPr lang="en-IN" sz="3600" b="1" dirty="0" err="1">
                <a:solidFill>
                  <a:schemeClr val="accent6">
                    <a:lumMod val="50000"/>
                  </a:schemeClr>
                </a:solidFill>
              </a:rPr>
              <a:t>थांबवणे</a:t>
            </a:r>
            <a:r>
              <a:rPr lang="en-IN" sz="3600" b="1" dirty="0">
                <a:solidFill>
                  <a:schemeClr val="accent6">
                    <a:lumMod val="50000"/>
                  </a:schemeClr>
                </a:solidFill>
              </a:rPr>
              <a:t> </a:t>
            </a:r>
          </a:p>
          <a:p>
            <a:r>
              <a:rPr lang="en-IN" sz="3600" dirty="0" err="1">
                <a:solidFill>
                  <a:srgbClr val="7030A0"/>
                </a:solidFill>
              </a:rPr>
              <a:t>दाट</a:t>
            </a:r>
            <a:r>
              <a:rPr lang="en-IN" sz="3600" dirty="0">
                <a:solidFill>
                  <a:srgbClr val="7030A0"/>
                </a:solidFill>
              </a:rPr>
              <a:t> </a:t>
            </a:r>
            <a:r>
              <a:rPr lang="en-IN" sz="3600" dirty="0" err="1">
                <a:solidFill>
                  <a:srgbClr val="7030A0"/>
                </a:solidFill>
              </a:rPr>
              <a:t>जंगल</a:t>
            </a:r>
            <a:r>
              <a:rPr lang="en-IN" sz="3600" dirty="0">
                <a:solidFill>
                  <a:srgbClr val="7030A0"/>
                </a:solidFill>
              </a:rPr>
              <a:t> </a:t>
            </a:r>
            <a:r>
              <a:rPr lang="en-IN" sz="3600" dirty="0" err="1">
                <a:solidFill>
                  <a:srgbClr val="7030A0"/>
                </a:solidFill>
              </a:rPr>
              <a:t>ह्या</a:t>
            </a:r>
            <a:r>
              <a:rPr lang="en-IN" sz="3600" dirty="0">
                <a:solidFill>
                  <a:srgbClr val="7030A0"/>
                </a:solidFill>
              </a:rPr>
              <a:t> </a:t>
            </a:r>
            <a:r>
              <a:rPr lang="en-IN" sz="3600" dirty="0" err="1">
                <a:solidFill>
                  <a:srgbClr val="7030A0"/>
                </a:solidFill>
              </a:rPr>
              <a:t>अधिवासाचे</a:t>
            </a:r>
            <a:r>
              <a:rPr lang="en-IN" sz="3600" dirty="0">
                <a:solidFill>
                  <a:srgbClr val="7030A0"/>
                </a:solidFill>
              </a:rPr>
              <a:t> </a:t>
            </a:r>
            <a:r>
              <a:rPr lang="en-IN" sz="3600" dirty="0" err="1">
                <a:solidFill>
                  <a:srgbClr val="7030A0"/>
                </a:solidFill>
              </a:rPr>
              <a:t>क्षेत्र</a:t>
            </a:r>
            <a:r>
              <a:rPr lang="en-IN" sz="3600" dirty="0">
                <a:solidFill>
                  <a:srgbClr val="7030A0"/>
                </a:solidFill>
              </a:rPr>
              <a:t> </a:t>
            </a:r>
            <a:r>
              <a:rPr lang="en-IN" sz="3600" dirty="0" err="1">
                <a:solidFill>
                  <a:srgbClr val="7030A0"/>
                </a:solidFill>
              </a:rPr>
              <a:t>वाढत</a:t>
            </a:r>
            <a:r>
              <a:rPr lang="en-IN" sz="3600" dirty="0">
                <a:solidFill>
                  <a:srgbClr val="7030A0"/>
                </a:solidFill>
              </a:rPr>
              <a:t> </a:t>
            </a:r>
            <a:r>
              <a:rPr lang="en-IN" sz="3600" dirty="0" err="1">
                <a:solidFill>
                  <a:srgbClr val="7030A0"/>
                </a:solidFill>
              </a:rPr>
              <a:t>राहणे</a:t>
            </a:r>
            <a:r>
              <a:rPr lang="en-IN" sz="3600" dirty="0">
                <a:solidFill>
                  <a:srgbClr val="7030A0"/>
                </a:solidFill>
              </a:rPr>
              <a:t>.</a:t>
            </a:r>
          </a:p>
          <a:p>
            <a:r>
              <a:rPr lang="en-IN" sz="3600" dirty="0" err="1">
                <a:solidFill>
                  <a:schemeClr val="accent6">
                    <a:lumMod val="50000"/>
                  </a:schemeClr>
                </a:solidFill>
              </a:rPr>
              <a:t>नियमित</a:t>
            </a:r>
            <a:r>
              <a:rPr lang="en-IN" sz="3600" dirty="0">
                <a:solidFill>
                  <a:schemeClr val="accent6">
                    <a:lumMod val="50000"/>
                  </a:schemeClr>
                </a:solidFill>
              </a:rPr>
              <a:t> </a:t>
            </a:r>
            <a:r>
              <a:rPr lang="en-IN" sz="3600" dirty="0" err="1">
                <a:solidFill>
                  <a:schemeClr val="accent6">
                    <a:lumMod val="50000"/>
                  </a:schemeClr>
                </a:solidFill>
              </a:rPr>
              <a:t>रित्या</a:t>
            </a:r>
            <a:r>
              <a:rPr lang="en-IN" sz="3600" dirty="0">
                <a:solidFill>
                  <a:schemeClr val="accent6">
                    <a:lumMod val="50000"/>
                  </a:schemeClr>
                </a:solidFill>
              </a:rPr>
              <a:t> </a:t>
            </a:r>
            <a:r>
              <a:rPr lang="en-IN" sz="3600" dirty="0" err="1">
                <a:solidFill>
                  <a:schemeClr val="accent6">
                    <a:lumMod val="50000"/>
                  </a:schemeClr>
                </a:solidFill>
              </a:rPr>
              <a:t>टोळीने</a:t>
            </a:r>
            <a:r>
              <a:rPr lang="en-IN" sz="3600" dirty="0">
                <a:solidFill>
                  <a:schemeClr val="accent6">
                    <a:lumMod val="50000"/>
                  </a:schemeClr>
                </a:solidFill>
              </a:rPr>
              <a:t> </a:t>
            </a:r>
            <a:r>
              <a:rPr lang="en-IN" sz="3600" dirty="0" err="1">
                <a:solidFill>
                  <a:schemeClr val="accent6">
                    <a:lumMod val="50000"/>
                  </a:schemeClr>
                </a:solidFill>
              </a:rPr>
              <a:t>गस्त</a:t>
            </a:r>
            <a:r>
              <a:rPr lang="en-IN" sz="3600" dirty="0">
                <a:solidFill>
                  <a:schemeClr val="accent6">
                    <a:lumMod val="50000"/>
                  </a:schemeClr>
                </a:solidFill>
              </a:rPr>
              <a:t> </a:t>
            </a:r>
            <a:r>
              <a:rPr lang="en-IN" sz="3600" dirty="0" err="1">
                <a:solidFill>
                  <a:schemeClr val="accent6">
                    <a:lumMod val="50000"/>
                  </a:schemeClr>
                </a:solidFill>
              </a:rPr>
              <a:t>घालून</a:t>
            </a:r>
            <a:r>
              <a:rPr lang="en-IN" sz="3600" dirty="0">
                <a:solidFill>
                  <a:schemeClr val="accent6">
                    <a:lumMod val="50000"/>
                  </a:schemeClr>
                </a:solidFill>
              </a:rPr>
              <a:t> </a:t>
            </a:r>
            <a:r>
              <a:rPr lang="en-IN" sz="3600" dirty="0" err="1">
                <a:solidFill>
                  <a:schemeClr val="accent6">
                    <a:lumMod val="50000"/>
                  </a:schemeClr>
                </a:solidFill>
              </a:rPr>
              <a:t>जंगलांचे</a:t>
            </a:r>
            <a:r>
              <a:rPr lang="en-IN" sz="3600" dirty="0">
                <a:solidFill>
                  <a:schemeClr val="accent6">
                    <a:lumMod val="50000"/>
                  </a:schemeClr>
                </a:solidFill>
              </a:rPr>
              <a:t> </a:t>
            </a:r>
            <a:r>
              <a:rPr lang="en-IN" sz="3600" dirty="0" err="1">
                <a:solidFill>
                  <a:schemeClr val="accent6">
                    <a:lumMod val="50000"/>
                  </a:schemeClr>
                </a:solidFill>
              </a:rPr>
              <a:t>संरक्षण</a:t>
            </a:r>
            <a:r>
              <a:rPr lang="en-IN" sz="3600" dirty="0">
                <a:solidFill>
                  <a:schemeClr val="accent6">
                    <a:lumMod val="50000"/>
                  </a:schemeClr>
                </a:solidFill>
              </a:rPr>
              <a:t> </a:t>
            </a:r>
            <a:r>
              <a:rPr lang="en-IN" sz="3600" dirty="0" err="1">
                <a:solidFill>
                  <a:schemeClr val="accent6">
                    <a:lumMod val="50000"/>
                  </a:schemeClr>
                </a:solidFill>
              </a:rPr>
              <a:t>करणे</a:t>
            </a:r>
            <a:r>
              <a:rPr lang="en-IN" sz="3600" dirty="0">
                <a:solidFill>
                  <a:schemeClr val="accent6">
                    <a:lumMod val="50000"/>
                  </a:schemeClr>
                </a:solidFill>
              </a:rPr>
              <a:t>.</a:t>
            </a:r>
          </a:p>
          <a:p>
            <a:r>
              <a:rPr lang="en-IN" sz="3600" dirty="0" err="1">
                <a:solidFill>
                  <a:srgbClr val="7030A0"/>
                </a:solidFill>
              </a:rPr>
              <a:t>वन्य</a:t>
            </a:r>
            <a:r>
              <a:rPr lang="en-IN" sz="3600" dirty="0">
                <a:solidFill>
                  <a:srgbClr val="7030A0"/>
                </a:solidFill>
              </a:rPr>
              <a:t> </a:t>
            </a:r>
            <a:r>
              <a:rPr lang="en-IN" sz="3600" dirty="0" err="1">
                <a:solidFill>
                  <a:srgbClr val="7030A0"/>
                </a:solidFill>
              </a:rPr>
              <a:t>जीव</a:t>
            </a:r>
            <a:r>
              <a:rPr lang="en-IN" sz="3600" dirty="0">
                <a:solidFill>
                  <a:srgbClr val="7030A0"/>
                </a:solidFill>
              </a:rPr>
              <a:t> </a:t>
            </a:r>
            <a:r>
              <a:rPr lang="en-IN" sz="3600" dirty="0" err="1">
                <a:solidFill>
                  <a:srgbClr val="7030A0"/>
                </a:solidFill>
              </a:rPr>
              <a:t>सृष्टीची</a:t>
            </a:r>
            <a:r>
              <a:rPr lang="en-IN" sz="3600" dirty="0">
                <a:solidFill>
                  <a:srgbClr val="7030A0"/>
                </a:solidFill>
              </a:rPr>
              <a:t> </a:t>
            </a:r>
            <a:r>
              <a:rPr lang="en-IN" sz="3600" dirty="0" err="1">
                <a:solidFill>
                  <a:srgbClr val="7030A0"/>
                </a:solidFill>
              </a:rPr>
              <a:t>साखळी</a:t>
            </a:r>
            <a:r>
              <a:rPr lang="en-IN" sz="3600" dirty="0">
                <a:solidFill>
                  <a:srgbClr val="7030A0"/>
                </a:solidFill>
              </a:rPr>
              <a:t> </a:t>
            </a:r>
            <a:r>
              <a:rPr lang="en-IN" sz="3600" dirty="0" err="1">
                <a:solidFill>
                  <a:srgbClr val="7030A0"/>
                </a:solidFill>
              </a:rPr>
              <a:t>टिकविणे</a:t>
            </a:r>
            <a:r>
              <a:rPr lang="en-IN" sz="3600" dirty="0">
                <a:solidFill>
                  <a:srgbClr val="7030A0"/>
                </a:solidFill>
              </a:rPr>
              <a:t>.</a:t>
            </a:r>
          </a:p>
          <a:p>
            <a:r>
              <a:rPr lang="en-IN" sz="3600" dirty="0" err="1">
                <a:solidFill>
                  <a:schemeClr val="accent6">
                    <a:lumMod val="50000"/>
                  </a:schemeClr>
                </a:solidFill>
              </a:rPr>
              <a:t>जंगलातील</a:t>
            </a:r>
            <a:r>
              <a:rPr lang="en-IN" sz="3600" dirty="0">
                <a:solidFill>
                  <a:schemeClr val="accent6">
                    <a:lumMod val="50000"/>
                  </a:schemeClr>
                </a:solidFill>
              </a:rPr>
              <a:t> </a:t>
            </a:r>
            <a:r>
              <a:rPr lang="en-IN" sz="3600" dirty="0" err="1">
                <a:solidFill>
                  <a:schemeClr val="accent6">
                    <a:lumMod val="50000"/>
                  </a:schemeClr>
                </a:solidFill>
              </a:rPr>
              <a:t>जैवविविधता</a:t>
            </a:r>
            <a:r>
              <a:rPr lang="en-IN" sz="3600" dirty="0">
                <a:solidFill>
                  <a:schemeClr val="accent6">
                    <a:lumMod val="50000"/>
                  </a:schemeClr>
                </a:solidFill>
              </a:rPr>
              <a:t> </a:t>
            </a:r>
            <a:r>
              <a:rPr lang="en-IN" sz="3600" dirty="0" err="1">
                <a:solidFill>
                  <a:schemeClr val="accent6">
                    <a:lumMod val="50000"/>
                  </a:schemeClr>
                </a:solidFill>
              </a:rPr>
              <a:t>टिकवून</a:t>
            </a:r>
            <a:r>
              <a:rPr lang="en-IN" sz="3600" dirty="0">
                <a:solidFill>
                  <a:schemeClr val="accent6">
                    <a:lumMod val="50000"/>
                  </a:schemeClr>
                </a:solidFill>
              </a:rPr>
              <a:t> </a:t>
            </a:r>
            <a:r>
              <a:rPr lang="en-IN" sz="3600" dirty="0" err="1">
                <a:solidFill>
                  <a:schemeClr val="accent6">
                    <a:lumMod val="50000"/>
                  </a:schemeClr>
                </a:solidFill>
              </a:rPr>
              <a:t>ठेवणे</a:t>
            </a:r>
            <a:r>
              <a:rPr lang="en-IN" sz="3600" dirty="0">
                <a:solidFill>
                  <a:schemeClr val="accent6">
                    <a:lumMod val="50000"/>
                  </a:schemeClr>
                </a:solidFill>
              </a:rPr>
              <a:t>.</a:t>
            </a:r>
          </a:p>
          <a:p>
            <a:endParaRPr lang="en-IN" sz="3600" dirty="0"/>
          </a:p>
        </p:txBody>
      </p:sp>
      <p:sp>
        <p:nvSpPr>
          <p:cNvPr id="4" name="Footer Placeholder 3">
            <a:extLst>
              <a:ext uri="{FF2B5EF4-FFF2-40B4-BE49-F238E27FC236}">
                <a16:creationId xmlns:a16="http://schemas.microsoft.com/office/drawing/2014/main" id="{093E4F28-E55B-48D0-942C-CB597B2A70A8}"/>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8C807688-F800-48CE-923A-770D11BF32B1}"/>
              </a:ext>
            </a:extLst>
          </p:cNvPr>
          <p:cNvSpPr>
            <a:spLocks noGrp="1"/>
          </p:cNvSpPr>
          <p:nvPr>
            <p:ph type="sldNum" sz="quarter" idx="12"/>
          </p:nvPr>
        </p:nvSpPr>
        <p:spPr/>
        <p:txBody>
          <a:bodyPr/>
          <a:lstStyle/>
          <a:p>
            <a:fld id="{385A2BCB-C2FE-4B4C-A02A-97FA466E2302}" type="slidenum">
              <a:rPr lang="en-IN" smtClean="0"/>
              <a:t>31</a:t>
            </a:fld>
            <a:endParaRPr lang="en-IN"/>
          </a:p>
        </p:txBody>
      </p:sp>
    </p:spTree>
    <p:extLst>
      <p:ext uri="{BB962C8B-B14F-4D97-AF65-F5344CB8AC3E}">
        <p14:creationId xmlns:p14="http://schemas.microsoft.com/office/powerpoint/2010/main" val="207850091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491613"/>
            <a:ext cx="10515600" cy="5685350"/>
          </a:xfrm>
        </p:spPr>
        <p:txBody>
          <a:bodyPr>
            <a:normAutofit/>
          </a:bodyPr>
          <a:lstStyle/>
          <a:p>
            <a:r>
              <a:rPr lang="en-IN" b="1" dirty="0">
                <a:solidFill>
                  <a:schemeClr val="accent6">
                    <a:lumMod val="50000"/>
                  </a:schemeClr>
                </a:solidFill>
              </a:rPr>
              <a:t>३</a:t>
            </a:r>
            <a:r>
              <a:rPr lang="x-none" b="1" dirty="0">
                <a:solidFill>
                  <a:schemeClr val="accent6">
                    <a:lumMod val="50000"/>
                  </a:schemeClr>
                </a:solidFill>
              </a:rPr>
              <a:t>.</a:t>
            </a:r>
            <a:r>
              <a:rPr lang="en-IN" b="1" dirty="0">
                <a:solidFill>
                  <a:schemeClr val="accent6">
                    <a:lumMod val="50000"/>
                  </a:schemeClr>
                </a:solidFill>
              </a:rPr>
              <a:t>३</a:t>
            </a:r>
            <a:r>
              <a:rPr lang="x-none" b="1" dirty="0">
                <a:solidFill>
                  <a:schemeClr val="accent6">
                    <a:lumMod val="50000"/>
                  </a:schemeClr>
                </a:solidFill>
              </a:rPr>
              <a:t>.</a:t>
            </a:r>
            <a:r>
              <a:rPr lang="en-IN" b="1" dirty="0">
                <a:solidFill>
                  <a:schemeClr val="accent6">
                    <a:lumMod val="50000"/>
                  </a:schemeClr>
                </a:solidFill>
              </a:rPr>
              <a:t>२</a:t>
            </a:r>
            <a:r>
              <a:rPr lang="mr-IN" b="1" dirty="0">
                <a:solidFill>
                  <a:schemeClr val="accent6">
                    <a:lumMod val="50000"/>
                  </a:schemeClr>
                </a:solidFill>
              </a:rPr>
              <a:t>)</a:t>
            </a:r>
            <a:r>
              <a:rPr lang="en-IN" b="1" dirty="0">
                <a:solidFill>
                  <a:schemeClr val="accent6">
                    <a:lumMod val="50000"/>
                  </a:schemeClr>
                </a:solidFill>
              </a:rPr>
              <a:t> </a:t>
            </a:r>
            <a:r>
              <a:rPr lang="en-IN" b="1" dirty="0" err="1">
                <a:solidFill>
                  <a:schemeClr val="accent6">
                    <a:lumMod val="50000"/>
                  </a:schemeClr>
                </a:solidFill>
              </a:rPr>
              <a:t>परिसंस्थेतून</a:t>
            </a:r>
            <a:r>
              <a:rPr lang="en-IN" b="1" dirty="0">
                <a:solidFill>
                  <a:schemeClr val="accent6">
                    <a:lumMod val="50000"/>
                  </a:schemeClr>
                </a:solidFill>
              </a:rPr>
              <a:t> </a:t>
            </a:r>
            <a:r>
              <a:rPr lang="en-IN" b="1" dirty="0" err="1">
                <a:solidFill>
                  <a:schemeClr val="accent6">
                    <a:lumMod val="50000"/>
                  </a:schemeClr>
                </a:solidFill>
              </a:rPr>
              <a:t>मिळणाऱ्या</a:t>
            </a:r>
            <a:r>
              <a:rPr lang="en-IN" b="1" dirty="0">
                <a:solidFill>
                  <a:schemeClr val="accent6">
                    <a:lumMod val="50000"/>
                  </a:schemeClr>
                </a:solidFill>
              </a:rPr>
              <a:t> </a:t>
            </a:r>
            <a:r>
              <a:rPr lang="en-IN" b="1" dirty="0" err="1">
                <a:solidFill>
                  <a:schemeClr val="accent6">
                    <a:lumMod val="50000"/>
                  </a:schemeClr>
                </a:solidFill>
              </a:rPr>
              <a:t>विविध</a:t>
            </a:r>
            <a:r>
              <a:rPr lang="en-IN" b="1" dirty="0">
                <a:solidFill>
                  <a:schemeClr val="accent6">
                    <a:lumMod val="50000"/>
                  </a:schemeClr>
                </a:solidFill>
              </a:rPr>
              <a:t> </a:t>
            </a:r>
            <a:r>
              <a:rPr lang="en-IN" b="1" dirty="0" err="1">
                <a:solidFill>
                  <a:schemeClr val="accent6">
                    <a:lumMod val="50000"/>
                  </a:schemeClr>
                </a:solidFill>
              </a:rPr>
              <a:t>लाभांना</a:t>
            </a:r>
            <a:r>
              <a:rPr lang="x-none" b="1" dirty="0">
                <a:solidFill>
                  <a:schemeClr val="accent6">
                    <a:lumMod val="50000"/>
                  </a:schemeClr>
                </a:solidFill>
              </a:rPr>
              <a:t>, </a:t>
            </a:r>
            <a:r>
              <a:rPr lang="en-IN" b="1" dirty="0" err="1">
                <a:solidFill>
                  <a:schemeClr val="accent6">
                    <a:lumMod val="50000"/>
                  </a:schemeClr>
                </a:solidFill>
              </a:rPr>
              <a:t>सेवांना</a:t>
            </a:r>
            <a:r>
              <a:rPr lang="en-IN" b="1" dirty="0">
                <a:solidFill>
                  <a:schemeClr val="accent6">
                    <a:lumMod val="50000"/>
                  </a:schemeClr>
                </a:solidFill>
              </a:rPr>
              <a:t> </a:t>
            </a:r>
            <a:r>
              <a:rPr lang="en-IN" b="1" dirty="0" err="1">
                <a:solidFill>
                  <a:schemeClr val="accent6">
                    <a:lumMod val="50000"/>
                  </a:schemeClr>
                </a:solidFill>
              </a:rPr>
              <a:t>टिकवणे</a:t>
            </a:r>
            <a:r>
              <a:rPr lang="x-none" b="1" dirty="0">
                <a:solidFill>
                  <a:schemeClr val="accent6">
                    <a:lumMod val="50000"/>
                  </a:schemeClr>
                </a:solidFill>
              </a:rPr>
              <a:t>,  </a:t>
            </a:r>
            <a:r>
              <a:rPr lang="en-IN" b="1" dirty="0" err="1">
                <a:solidFill>
                  <a:schemeClr val="accent6">
                    <a:lumMod val="50000"/>
                  </a:schemeClr>
                </a:solidFill>
              </a:rPr>
              <a:t>वाढवणे</a:t>
            </a:r>
            <a:endParaRPr lang="en-IN" b="1" dirty="0">
              <a:solidFill>
                <a:schemeClr val="accent6">
                  <a:lumMod val="50000"/>
                </a:schemeClr>
              </a:solidFill>
            </a:endParaRPr>
          </a:p>
          <a:p>
            <a:r>
              <a:rPr lang="hi-IN" dirty="0">
                <a:solidFill>
                  <a:srgbClr val="C00000"/>
                </a:solidFill>
              </a:rPr>
              <a:t>लोकांच्या निस्ताराच्या गरजा कमी कमी श्रमांत पुऱ्या होत राहणे</a:t>
            </a:r>
            <a:r>
              <a:rPr lang="en-IN" dirty="0">
                <a:solidFill>
                  <a:srgbClr val="C00000"/>
                </a:solidFill>
              </a:rPr>
              <a:t>.</a:t>
            </a:r>
          </a:p>
          <a:p>
            <a:r>
              <a:rPr lang="en-IN" dirty="0" err="1">
                <a:solidFill>
                  <a:srgbClr val="C00000"/>
                </a:solidFill>
              </a:rPr>
              <a:t>कायमस्वरूपी</a:t>
            </a:r>
            <a:r>
              <a:rPr lang="en-IN" dirty="0">
                <a:solidFill>
                  <a:srgbClr val="C00000"/>
                </a:solidFill>
              </a:rPr>
              <a:t> </a:t>
            </a:r>
            <a:r>
              <a:rPr lang="en-IN" dirty="0" err="1">
                <a:solidFill>
                  <a:srgbClr val="C00000"/>
                </a:solidFill>
              </a:rPr>
              <a:t>वनाआधारित</a:t>
            </a:r>
            <a:r>
              <a:rPr lang="en-IN" dirty="0">
                <a:solidFill>
                  <a:srgbClr val="C00000"/>
                </a:solidFill>
              </a:rPr>
              <a:t> </a:t>
            </a:r>
            <a:r>
              <a:rPr lang="en-IN" dirty="0" err="1">
                <a:solidFill>
                  <a:srgbClr val="C00000"/>
                </a:solidFill>
              </a:rPr>
              <a:t>रोजगारांची</a:t>
            </a:r>
            <a:r>
              <a:rPr lang="en-IN" dirty="0">
                <a:solidFill>
                  <a:srgbClr val="C00000"/>
                </a:solidFill>
              </a:rPr>
              <a:t> </a:t>
            </a:r>
            <a:r>
              <a:rPr lang="en-IN" dirty="0" err="1">
                <a:solidFill>
                  <a:srgbClr val="C00000"/>
                </a:solidFill>
              </a:rPr>
              <a:t>साधने</a:t>
            </a:r>
            <a:r>
              <a:rPr lang="en-IN" dirty="0">
                <a:solidFill>
                  <a:srgbClr val="C00000"/>
                </a:solidFill>
              </a:rPr>
              <a:t> </a:t>
            </a:r>
            <a:r>
              <a:rPr lang="en-IN" dirty="0" err="1">
                <a:solidFill>
                  <a:srgbClr val="C00000"/>
                </a:solidFill>
              </a:rPr>
              <a:t>टिकवून</a:t>
            </a:r>
            <a:r>
              <a:rPr lang="en-IN" dirty="0">
                <a:solidFill>
                  <a:srgbClr val="C00000"/>
                </a:solidFill>
              </a:rPr>
              <a:t> </a:t>
            </a:r>
            <a:r>
              <a:rPr lang="en-IN" dirty="0" err="1">
                <a:solidFill>
                  <a:srgbClr val="C00000"/>
                </a:solidFill>
              </a:rPr>
              <a:t>ठेवणे</a:t>
            </a:r>
            <a:r>
              <a:rPr lang="en-IN" dirty="0">
                <a:solidFill>
                  <a:srgbClr val="C00000"/>
                </a:solidFill>
              </a:rPr>
              <a:t> व </a:t>
            </a:r>
            <a:r>
              <a:rPr lang="en-IN" dirty="0" err="1">
                <a:solidFill>
                  <a:srgbClr val="C00000"/>
                </a:solidFill>
              </a:rPr>
              <a:t>त्या</a:t>
            </a:r>
            <a:r>
              <a:rPr lang="en-IN" dirty="0">
                <a:solidFill>
                  <a:srgbClr val="C00000"/>
                </a:solidFill>
              </a:rPr>
              <a:t> </a:t>
            </a:r>
            <a:r>
              <a:rPr lang="en-IN" dirty="0" err="1">
                <a:solidFill>
                  <a:srgbClr val="C00000"/>
                </a:solidFill>
              </a:rPr>
              <a:t>साधनात</a:t>
            </a:r>
            <a:r>
              <a:rPr lang="en-IN" dirty="0">
                <a:solidFill>
                  <a:srgbClr val="C00000"/>
                </a:solidFill>
              </a:rPr>
              <a:t> </a:t>
            </a:r>
            <a:r>
              <a:rPr lang="en-IN" dirty="0" err="1">
                <a:solidFill>
                  <a:srgbClr val="C00000"/>
                </a:solidFill>
              </a:rPr>
              <a:t>वाढ</a:t>
            </a:r>
            <a:r>
              <a:rPr lang="en-IN" dirty="0">
                <a:solidFill>
                  <a:srgbClr val="C00000"/>
                </a:solidFill>
              </a:rPr>
              <a:t> </a:t>
            </a:r>
            <a:r>
              <a:rPr lang="en-IN" dirty="0" err="1">
                <a:solidFill>
                  <a:srgbClr val="C00000"/>
                </a:solidFill>
              </a:rPr>
              <a:t>करणे</a:t>
            </a:r>
            <a:r>
              <a:rPr lang="en-IN" dirty="0">
                <a:solidFill>
                  <a:srgbClr val="C00000"/>
                </a:solidFill>
              </a:rPr>
              <a:t>.</a:t>
            </a:r>
          </a:p>
          <a:p>
            <a:r>
              <a:rPr lang="en-US" dirty="0">
                <a:solidFill>
                  <a:schemeClr val="accent6">
                    <a:lumMod val="50000"/>
                  </a:schemeClr>
                </a:solidFill>
              </a:rPr>
              <a:t> </a:t>
            </a:r>
            <a:r>
              <a:rPr lang="en-IN" b="1" dirty="0">
                <a:solidFill>
                  <a:schemeClr val="accent6">
                    <a:lumMod val="50000"/>
                  </a:schemeClr>
                </a:solidFill>
              </a:rPr>
              <a:t>3.3.3) </a:t>
            </a:r>
            <a:r>
              <a:rPr lang="en-IN" b="1" dirty="0" err="1">
                <a:solidFill>
                  <a:schemeClr val="accent6">
                    <a:lumMod val="50000"/>
                  </a:schemeClr>
                </a:solidFill>
              </a:rPr>
              <a:t>वनाचे</a:t>
            </a:r>
            <a:r>
              <a:rPr lang="en-IN" b="1" dirty="0">
                <a:solidFill>
                  <a:schemeClr val="accent6">
                    <a:lumMod val="50000"/>
                  </a:schemeClr>
                </a:solidFill>
              </a:rPr>
              <a:t> </a:t>
            </a:r>
            <a:r>
              <a:rPr lang="en-IN" b="1" dirty="0" err="1">
                <a:solidFill>
                  <a:schemeClr val="accent6">
                    <a:lumMod val="50000"/>
                  </a:schemeClr>
                </a:solidFill>
              </a:rPr>
              <a:t>पुनरुज्जीवन</a:t>
            </a:r>
            <a:r>
              <a:rPr lang="en-IN" b="1" dirty="0">
                <a:solidFill>
                  <a:schemeClr val="accent6">
                    <a:lumMod val="50000"/>
                  </a:schemeClr>
                </a:solidFill>
              </a:rPr>
              <a:t> </a:t>
            </a:r>
            <a:r>
              <a:rPr lang="en-IN" b="1" dirty="0" err="1">
                <a:solidFill>
                  <a:schemeClr val="accent6">
                    <a:lumMod val="50000"/>
                  </a:schemeClr>
                </a:solidFill>
              </a:rPr>
              <a:t>प्रस्थापित</a:t>
            </a:r>
            <a:r>
              <a:rPr lang="en-IN" b="1" dirty="0">
                <a:solidFill>
                  <a:schemeClr val="accent6">
                    <a:lumMod val="50000"/>
                  </a:schemeClr>
                </a:solidFill>
              </a:rPr>
              <a:t> </a:t>
            </a:r>
            <a:r>
              <a:rPr lang="en-IN" b="1" dirty="0" err="1">
                <a:solidFill>
                  <a:schemeClr val="accent6">
                    <a:lumMod val="50000"/>
                  </a:schemeClr>
                </a:solidFill>
              </a:rPr>
              <a:t>करणे</a:t>
            </a:r>
            <a:r>
              <a:rPr lang="en-IN" b="1" dirty="0">
                <a:solidFill>
                  <a:schemeClr val="accent6">
                    <a:lumMod val="50000"/>
                  </a:schemeClr>
                </a:solidFill>
              </a:rPr>
              <a:t>, </a:t>
            </a:r>
            <a:r>
              <a:rPr lang="en-IN" b="1" dirty="0" err="1">
                <a:solidFill>
                  <a:schemeClr val="accent6">
                    <a:lumMod val="50000"/>
                  </a:schemeClr>
                </a:solidFill>
              </a:rPr>
              <a:t>वनोत्पादन</a:t>
            </a:r>
            <a:r>
              <a:rPr lang="en-IN" b="1" dirty="0">
                <a:solidFill>
                  <a:schemeClr val="accent6">
                    <a:lumMod val="50000"/>
                  </a:schemeClr>
                </a:solidFill>
              </a:rPr>
              <a:t> </a:t>
            </a:r>
            <a:r>
              <a:rPr lang="en-IN" b="1" dirty="0" err="1">
                <a:solidFill>
                  <a:schemeClr val="accent6">
                    <a:lumMod val="50000"/>
                  </a:schemeClr>
                </a:solidFill>
              </a:rPr>
              <a:t>वाढ</a:t>
            </a:r>
            <a:r>
              <a:rPr lang="en-IN" b="1" dirty="0">
                <a:solidFill>
                  <a:schemeClr val="accent6">
                    <a:lumMod val="50000"/>
                  </a:schemeClr>
                </a:solidFill>
              </a:rPr>
              <a:t>. </a:t>
            </a:r>
          </a:p>
          <a:p>
            <a:r>
              <a:rPr lang="hi-IN" dirty="0">
                <a:solidFill>
                  <a:srgbClr val="C00000"/>
                </a:solidFill>
              </a:rPr>
              <a:t>लक्षणीय वनस्पतिजातींच्या नवी रोपे रुजून येण्याच्या व वाढण्याच्या प्रमाणात सुधारणा होणे</a:t>
            </a:r>
            <a:r>
              <a:rPr lang="en-IN" dirty="0">
                <a:solidFill>
                  <a:srgbClr val="C00000"/>
                </a:solidFill>
              </a:rPr>
              <a:t>.</a:t>
            </a:r>
          </a:p>
          <a:p>
            <a:r>
              <a:rPr lang="en-IN" dirty="0" err="1">
                <a:solidFill>
                  <a:srgbClr val="C00000"/>
                </a:solidFill>
              </a:rPr>
              <a:t>विविध</a:t>
            </a:r>
            <a:r>
              <a:rPr lang="en-IN" dirty="0">
                <a:solidFill>
                  <a:srgbClr val="C00000"/>
                </a:solidFill>
              </a:rPr>
              <a:t> </a:t>
            </a:r>
            <a:r>
              <a:rPr lang="en-IN" dirty="0" err="1">
                <a:solidFill>
                  <a:srgbClr val="C00000"/>
                </a:solidFill>
              </a:rPr>
              <a:t>प्रकारच्या</a:t>
            </a:r>
            <a:r>
              <a:rPr lang="en-IN" dirty="0">
                <a:solidFill>
                  <a:srgbClr val="C00000"/>
                </a:solidFill>
              </a:rPr>
              <a:t> </a:t>
            </a:r>
            <a:r>
              <a:rPr lang="en-IN" dirty="0" err="1">
                <a:solidFill>
                  <a:srgbClr val="C00000"/>
                </a:solidFill>
              </a:rPr>
              <a:t>बांबू</a:t>
            </a:r>
            <a:r>
              <a:rPr lang="en-IN" dirty="0">
                <a:solidFill>
                  <a:srgbClr val="C00000"/>
                </a:solidFill>
              </a:rPr>
              <a:t> </a:t>
            </a:r>
            <a:r>
              <a:rPr lang="en-IN" dirty="0" err="1">
                <a:solidFill>
                  <a:srgbClr val="C00000"/>
                </a:solidFill>
              </a:rPr>
              <a:t>ची</a:t>
            </a:r>
            <a:r>
              <a:rPr lang="en-IN" dirty="0">
                <a:solidFill>
                  <a:srgbClr val="C00000"/>
                </a:solidFill>
              </a:rPr>
              <a:t> </a:t>
            </a:r>
            <a:r>
              <a:rPr lang="en-IN" dirty="0" err="1">
                <a:solidFill>
                  <a:srgbClr val="C00000"/>
                </a:solidFill>
              </a:rPr>
              <a:t>रोपवाटिका</a:t>
            </a:r>
            <a:r>
              <a:rPr lang="en-IN" dirty="0">
                <a:solidFill>
                  <a:srgbClr val="C00000"/>
                </a:solidFill>
              </a:rPr>
              <a:t> </a:t>
            </a:r>
            <a:r>
              <a:rPr lang="en-IN" dirty="0" err="1">
                <a:solidFill>
                  <a:srgbClr val="C00000"/>
                </a:solidFill>
              </a:rPr>
              <a:t>तयार</a:t>
            </a:r>
            <a:r>
              <a:rPr lang="en-IN" dirty="0">
                <a:solidFill>
                  <a:srgbClr val="C00000"/>
                </a:solidFill>
              </a:rPr>
              <a:t> </a:t>
            </a:r>
            <a:r>
              <a:rPr lang="en-IN" dirty="0" err="1">
                <a:solidFill>
                  <a:srgbClr val="C00000"/>
                </a:solidFill>
              </a:rPr>
              <a:t>करून</a:t>
            </a:r>
            <a:r>
              <a:rPr lang="en-IN" dirty="0">
                <a:solidFill>
                  <a:srgbClr val="C00000"/>
                </a:solidFill>
              </a:rPr>
              <a:t> </a:t>
            </a:r>
            <a:r>
              <a:rPr lang="en-IN" dirty="0" err="1">
                <a:solidFill>
                  <a:srgbClr val="C00000"/>
                </a:solidFill>
              </a:rPr>
              <a:t>रोपवन</a:t>
            </a:r>
            <a:r>
              <a:rPr lang="en-IN" dirty="0">
                <a:solidFill>
                  <a:srgbClr val="C00000"/>
                </a:solidFill>
              </a:rPr>
              <a:t> </a:t>
            </a:r>
            <a:r>
              <a:rPr lang="en-IN" dirty="0" err="1">
                <a:solidFill>
                  <a:srgbClr val="C00000"/>
                </a:solidFill>
              </a:rPr>
              <a:t>करणे</a:t>
            </a:r>
            <a:r>
              <a:rPr lang="en-IN" dirty="0">
                <a:solidFill>
                  <a:srgbClr val="C00000"/>
                </a:solidFill>
              </a:rPr>
              <a:t>. </a:t>
            </a:r>
          </a:p>
          <a:p>
            <a:r>
              <a:rPr lang="en-IN" b="1" dirty="0">
                <a:solidFill>
                  <a:schemeClr val="accent6">
                    <a:lumMod val="50000"/>
                  </a:schemeClr>
                </a:solidFill>
              </a:rPr>
              <a:t>3.3.</a:t>
            </a:r>
            <a:r>
              <a:rPr lang="mr-IN" b="1" dirty="0">
                <a:solidFill>
                  <a:schemeClr val="accent6">
                    <a:lumMod val="50000"/>
                  </a:schemeClr>
                </a:solidFill>
              </a:rPr>
              <a:t>४</a:t>
            </a:r>
            <a:r>
              <a:rPr lang="en-IN" b="1" dirty="0">
                <a:solidFill>
                  <a:schemeClr val="accent6">
                    <a:lumMod val="50000"/>
                  </a:schemeClr>
                </a:solidFill>
              </a:rPr>
              <a:t>) </a:t>
            </a:r>
            <a:r>
              <a:rPr lang="en-IN" b="1" dirty="0" err="1">
                <a:solidFill>
                  <a:schemeClr val="accent6">
                    <a:lumMod val="50000"/>
                  </a:schemeClr>
                </a:solidFill>
              </a:rPr>
              <a:t>वनाचा</a:t>
            </a:r>
            <a:r>
              <a:rPr lang="en-IN" b="1" dirty="0">
                <a:solidFill>
                  <a:schemeClr val="accent6">
                    <a:lumMod val="50000"/>
                  </a:schemeClr>
                </a:solidFill>
              </a:rPr>
              <a:t> </a:t>
            </a:r>
            <a:r>
              <a:rPr lang="en-IN" b="1" dirty="0" err="1">
                <a:solidFill>
                  <a:schemeClr val="accent6">
                    <a:lumMod val="50000"/>
                  </a:schemeClr>
                </a:solidFill>
              </a:rPr>
              <a:t>टिकाऊ</a:t>
            </a:r>
            <a:r>
              <a:rPr lang="en-IN" b="1" dirty="0">
                <a:solidFill>
                  <a:schemeClr val="accent6">
                    <a:lumMod val="50000"/>
                  </a:schemeClr>
                </a:solidFill>
              </a:rPr>
              <a:t> </a:t>
            </a:r>
            <a:r>
              <a:rPr lang="en-IN" b="1" dirty="0" err="1">
                <a:solidFill>
                  <a:schemeClr val="accent6">
                    <a:lumMod val="50000"/>
                  </a:schemeClr>
                </a:solidFill>
              </a:rPr>
              <a:t>पद्धतीने</a:t>
            </a:r>
            <a:r>
              <a:rPr lang="en-IN" b="1" dirty="0">
                <a:solidFill>
                  <a:schemeClr val="accent6">
                    <a:lumMod val="50000"/>
                  </a:schemeClr>
                </a:solidFill>
              </a:rPr>
              <a:t> </a:t>
            </a:r>
            <a:r>
              <a:rPr lang="en-IN" b="1" dirty="0" err="1">
                <a:solidFill>
                  <a:schemeClr val="accent6">
                    <a:lumMod val="50000"/>
                  </a:schemeClr>
                </a:solidFill>
              </a:rPr>
              <a:t>वापर</a:t>
            </a:r>
            <a:r>
              <a:rPr lang="en-IN" b="1" dirty="0">
                <a:solidFill>
                  <a:schemeClr val="accent6">
                    <a:lumMod val="50000"/>
                  </a:schemeClr>
                </a:solidFill>
              </a:rPr>
              <a:t> </a:t>
            </a:r>
            <a:r>
              <a:rPr lang="en-IN" b="1" dirty="0" err="1">
                <a:solidFill>
                  <a:schemeClr val="accent6">
                    <a:lumMod val="50000"/>
                  </a:schemeClr>
                </a:solidFill>
              </a:rPr>
              <a:t>करत</a:t>
            </a:r>
            <a:r>
              <a:rPr lang="en-IN" b="1" dirty="0">
                <a:solidFill>
                  <a:schemeClr val="accent6">
                    <a:lumMod val="50000"/>
                  </a:schemeClr>
                </a:solidFill>
              </a:rPr>
              <a:t> </a:t>
            </a:r>
            <a:r>
              <a:rPr lang="en-IN" b="1" dirty="0" err="1">
                <a:solidFill>
                  <a:schemeClr val="accent6">
                    <a:lumMod val="50000"/>
                  </a:schemeClr>
                </a:solidFill>
              </a:rPr>
              <a:t>नानाविध</a:t>
            </a:r>
            <a:r>
              <a:rPr lang="en-IN" b="1" dirty="0">
                <a:solidFill>
                  <a:schemeClr val="accent6">
                    <a:lumMod val="50000"/>
                  </a:schemeClr>
                </a:solidFill>
              </a:rPr>
              <a:t> </a:t>
            </a:r>
            <a:r>
              <a:rPr lang="en-IN" b="1" dirty="0" err="1">
                <a:solidFill>
                  <a:schemeClr val="accent6">
                    <a:lumMod val="50000"/>
                  </a:schemeClr>
                </a:solidFill>
              </a:rPr>
              <a:t>जैविविधता</a:t>
            </a:r>
            <a:r>
              <a:rPr lang="en-IN" b="1" dirty="0">
                <a:solidFill>
                  <a:schemeClr val="accent6">
                    <a:lumMod val="50000"/>
                  </a:schemeClr>
                </a:solidFill>
              </a:rPr>
              <a:t>- </a:t>
            </a:r>
            <a:r>
              <a:rPr lang="en-IN" b="1" dirty="0" err="1">
                <a:solidFill>
                  <a:schemeClr val="accent6">
                    <a:lumMod val="50000"/>
                  </a:schemeClr>
                </a:solidFill>
              </a:rPr>
              <a:t>शेवाळी</a:t>
            </a:r>
            <a:r>
              <a:rPr lang="en-IN" b="1" dirty="0">
                <a:solidFill>
                  <a:schemeClr val="accent6">
                    <a:lumMod val="50000"/>
                  </a:schemeClr>
                </a:solidFill>
              </a:rPr>
              <a:t>, </a:t>
            </a:r>
            <a:r>
              <a:rPr lang="en-IN" b="1" dirty="0" err="1">
                <a:solidFill>
                  <a:schemeClr val="accent6">
                    <a:lumMod val="50000"/>
                  </a:schemeClr>
                </a:solidFill>
              </a:rPr>
              <a:t>बुरशी</a:t>
            </a:r>
            <a:r>
              <a:rPr lang="en-IN" b="1" dirty="0">
                <a:solidFill>
                  <a:schemeClr val="accent6">
                    <a:lumMod val="50000"/>
                  </a:schemeClr>
                </a:solidFill>
              </a:rPr>
              <a:t>, </a:t>
            </a:r>
            <a:r>
              <a:rPr lang="en-IN" b="1" dirty="0" err="1">
                <a:solidFill>
                  <a:schemeClr val="accent6">
                    <a:lumMod val="50000"/>
                  </a:schemeClr>
                </a:solidFill>
              </a:rPr>
              <a:t>दगडफूल</a:t>
            </a:r>
            <a:r>
              <a:rPr lang="en-IN" b="1" dirty="0">
                <a:solidFill>
                  <a:schemeClr val="accent6">
                    <a:lumMod val="50000"/>
                  </a:schemeClr>
                </a:solidFill>
              </a:rPr>
              <a:t>, </a:t>
            </a:r>
            <a:r>
              <a:rPr lang="en-IN" b="1" dirty="0" err="1">
                <a:solidFill>
                  <a:schemeClr val="accent6">
                    <a:lumMod val="50000"/>
                  </a:schemeClr>
                </a:solidFill>
              </a:rPr>
              <a:t>परजीवी</a:t>
            </a:r>
            <a:r>
              <a:rPr lang="en-IN" b="1" dirty="0">
                <a:solidFill>
                  <a:schemeClr val="accent6">
                    <a:lumMod val="50000"/>
                  </a:schemeClr>
                </a:solidFill>
              </a:rPr>
              <a:t>, </a:t>
            </a:r>
            <a:r>
              <a:rPr lang="en-IN" b="1" dirty="0" err="1">
                <a:solidFill>
                  <a:schemeClr val="accent6">
                    <a:lumMod val="50000"/>
                  </a:schemeClr>
                </a:solidFill>
              </a:rPr>
              <a:t>वन्यजीव</a:t>
            </a:r>
            <a:r>
              <a:rPr lang="en-IN" b="1" dirty="0">
                <a:solidFill>
                  <a:schemeClr val="accent6">
                    <a:lumMod val="50000"/>
                  </a:schemeClr>
                </a:solidFill>
              </a:rPr>
              <a:t>, </a:t>
            </a:r>
            <a:r>
              <a:rPr lang="en-IN" b="1" dirty="0" err="1">
                <a:solidFill>
                  <a:schemeClr val="accent6">
                    <a:lumMod val="50000"/>
                  </a:schemeClr>
                </a:solidFill>
              </a:rPr>
              <a:t>इत्यादी</a:t>
            </a:r>
            <a:r>
              <a:rPr lang="en-IN" b="1" dirty="0">
                <a:solidFill>
                  <a:schemeClr val="accent6">
                    <a:lumMod val="50000"/>
                  </a:schemeClr>
                </a:solidFill>
              </a:rPr>
              <a:t> </a:t>
            </a:r>
            <a:r>
              <a:rPr lang="en-IN" b="1" dirty="0" err="1">
                <a:solidFill>
                  <a:schemeClr val="accent6">
                    <a:lumMod val="50000"/>
                  </a:schemeClr>
                </a:solidFill>
              </a:rPr>
              <a:t>सांभाळणे</a:t>
            </a:r>
            <a:r>
              <a:rPr lang="en-IN" b="1" dirty="0">
                <a:solidFill>
                  <a:schemeClr val="accent6">
                    <a:lumMod val="50000"/>
                  </a:schemeClr>
                </a:solidFill>
              </a:rPr>
              <a:t> व </a:t>
            </a:r>
            <a:r>
              <a:rPr lang="en-IN" b="1" dirty="0" err="1">
                <a:solidFill>
                  <a:schemeClr val="accent6">
                    <a:lumMod val="50000"/>
                  </a:schemeClr>
                </a:solidFill>
              </a:rPr>
              <a:t>जोपासणे</a:t>
            </a:r>
            <a:r>
              <a:rPr lang="en-IN" b="1" dirty="0">
                <a:solidFill>
                  <a:schemeClr val="accent6">
                    <a:lumMod val="50000"/>
                  </a:schemeClr>
                </a:solidFill>
              </a:rPr>
              <a:t>. </a:t>
            </a:r>
          </a:p>
          <a:p>
            <a:r>
              <a:rPr lang="hi-IN" dirty="0">
                <a:solidFill>
                  <a:srgbClr val="C00000"/>
                </a:solidFill>
              </a:rPr>
              <a:t>लोकांचे जैवविविधता नोंदणीपत्रक बनवताना प्रतिवर्षी केलेल्या पाहणीत नानाविध जैववविविधता जोपासली जात असण्याचे निदर्शनास येणे</a:t>
            </a:r>
            <a:endParaRPr lang="en-IN" dirty="0">
              <a:solidFill>
                <a:srgbClr val="C00000"/>
              </a:solidFill>
            </a:endParaRPr>
          </a:p>
          <a:p>
            <a:endParaRPr lang="en-IN" dirty="0">
              <a:solidFill>
                <a:schemeClr val="accent6">
                  <a:lumMod val="50000"/>
                </a:schemeClr>
              </a:solidFill>
            </a:endParaRPr>
          </a:p>
        </p:txBody>
      </p:sp>
      <p:sp>
        <p:nvSpPr>
          <p:cNvPr id="4" name="Footer Placeholder 3">
            <a:extLst>
              <a:ext uri="{FF2B5EF4-FFF2-40B4-BE49-F238E27FC236}">
                <a16:creationId xmlns:a16="http://schemas.microsoft.com/office/drawing/2014/main" id="{977E9D1C-0B14-4C44-838A-AABD7069254F}"/>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5B318809-759A-4A62-82D4-EA63E5280562}"/>
              </a:ext>
            </a:extLst>
          </p:cNvPr>
          <p:cNvSpPr>
            <a:spLocks noGrp="1"/>
          </p:cNvSpPr>
          <p:nvPr>
            <p:ph type="sldNum" sz="quarter" idx="12"/>
          </p:nvPr>
        </p:nvSpPr>
        <p:spPr/>
        <p:txBody>
          <a:bodyPr/>
          <a:lstStyle/>
          <a:p>
            <a:fld id="{385A2BCB-C2FE-4B4C-A02A-97FA466E2302}" type="slidenum">
              <a:rPr lang="en-IN" smtClean="0"/>
              <a:t>32</a:t>
            </a:fld>
            <a:endParaRPr lang="en-IN"/>
          </a:p>
        </p:txBody>
      </p:sp>
    </p:spTree>
    <p:extLst>
      <p:ext uri="{BB962C8B-B14F-4D97-AF65-F5344CB8AC3E}">
        <p14:creationId xmlns:p14="http://schemas.microsoft.com/office/powerpoint/2010/main" val="340741309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442452"/>
            <a:ext cx="10515600" cy="5734511"/>
          </a:xfrm>
        </p:spPr>
        <p:txBody>
          <a:bodyPr>
            <a:normAutofit fontScale="92500" lnSpcReduction="10000"/>
          </a:bodyPr>
          <a:lstStyle/>
          <a:p>
            <a:r>
              <a:rPr lang="en-IN" b="1" dirty="0" err="1">
                <a:solidFill>
                  <a:schemeClr val="accent6">
                    <a:lumMod val="50000"/>
                  </a:schemeClr>
                </a:solidFill>
              </a:rPr>
              <a:t>शाश्वत</a:t>
            </a:r>
            <a:r>
              <a:rPr lang="en-IN" b="1" dirty="0">
                <a:solidFill>
                  <a:schemeClr val="accent6">
                    <a:lumMod val="50000"/>
                  </a:schemeClr>
                </a:solidFill>
              </a:rPr>
              <a:t> </a:t>
            </a:r>
            <a:r>
              <a:rPr lang="en-IN" b="1" dirty="0" err="1">
                <a:solidFill>
                  <a:schemeClr val="accent6">
                    <a:lumMod val="50000"/>
                  </a:schemeClr>
                </a:solidFill>
              </a:rPr>
              <a:t>प्रणाली</a:t>
            </a:r>
            <a:endParaRPr lang="en-IN" b="1" dirty="0">
              <a:solidFill>
                <a:schemeClr val="accent6">
                  <a:lumMod val="50000"/>
                </a:schemeClr>
              </a:solidFill>
            </a:endParaRPr>
          </a:p>
          <a:p>
            <a:r>
              <a:rPr lang="hi-IN" dirty="0">
                <a:solidFill>
                  <a:srgbClr val="C00000"/>
                </a:solidFill>
              </a:rPr>
              <a:t>नित्याने करत राहिलेल्या नोंदींप्रमाणे विविध व्यापारी व घरेलू वापरासाठी काढला जात असलेल्या वनोपजाचे प्रमाण टिकून राहणे</a:t>
            </a:r>
            <a:endParaRPr lang="en-IN" dirty="0">
              <a:solidFill>
                <a:srgbClr val="C00000"/>
              </a:solidFill>
            </a:endParaRPr>
          </a:p>
          <a:p>
            <a:r>
              <a:rPr lang="en-IN" b="1" dirty="0">
                <a:solidFill>
                  <a:schemeClr val="accent6">
                    <a:lumMod val="50000"/>
                  </a:schemeClr>
                </a:solidFill>
              </a:rPr>
              <a:t>3.3.6 </a:t>
            </a:r>
            <a:r>
              <a:rPr lang="hi-IN" b="1" dirty="0">
                <a:solidFill>
                  <a:schemeClr val="accent6">
                    <a:lumMod val="50000"/>
                  </a:schemeClr>
                </a:solidFill>
              </a:rPr>
              <a:t>मातीची धूप थांबवत भूप्रदेश निट टिकविणे, जलसंधारण</a:t>
            </a:r>
            <a:r>
              <a:rPr lang="hi-IN" b="1" dirty="0">
                <a:solidFill>
                  <a:srgbClr val="C00000"/>
                </a:solidFill>
              </a:rPr>
              <a:t> </a:t>
            </a:r>
            <a:endParaRPr lang="en-IN" dirty="0">
              <a:solidFill>
                <a:srgbClr val="C00000"/>
              </a:solidFill>
            </a:endParaRPr>
          </a:p>
          <a:p>
            <a:r>
              <a:rPr lang="hi-IN" dirty="0">
                <a:solidFill>
                  <a:srgbClr val="C00000"/>
                </a:solidFill>
              </a:rPr>
              <a:t>     मातीची धूप थांबून गवत व झाडीचे आच्छादन वाढणे</a:t>
            </a:r>
            <a:r>
              <a:rPr lang="en-US" dirty="0">
                <a:solidFill>
                  <a:srgbClr val="C00000"/>
                </a:solidFill>
              </a:rPr>
              <a:t>, </a:t>
            </a:r>
            <a:r>
              <a:rPr lang="hi-IN" dirty="0">
                <a:solidFill>
                  <a:srgbClr val="C00000"/>
                </a:solidFill>
              </a:rPr>
              <a:t>ओढ्यांत पाणी अधिकाधिक दिवस टिकून राहणे</a:t>
            </a:r>
            <a:r>
              <a:rPr lang="en-US" dirty="0">
                <a:solidFill>
                  <a:srgbClr val="C00000"/>
                </a:solidFill>
              </a:rPr>
              <a:t>, </a:t>
            </a:r>
            <a:r>
              <a:rPr lang="hi-IN" dirty="0">
                <a:solidFill>
                  <a:srgbClr val="C00000"/>
                </a:solidFill>
              </a:rPr>
              <a:t>भूजलाची पातळी वर येणे</a:t>
            </a:r>
            <a:endParaRPr lang="en-IN" dirty="0">
              <a:solidFill>
                <a:srgbClr val="C00000"/>
              </a:solidFill>
            </a:endParaRPr>
          </a:p>
          <a:p>
            <a:r>
              <a:rPr lang="en-US" dirty="0">
                <a:solidFill>
                  <a:srgbClr val="C00000"/>
                </a:solidFill>
              </a:rPr>
              <a:t> </a:t>
            </a:r>
            <a:endParaRPr lang="en-IN" dirty="0">
              <a:solidFill>
                <a:srgbClr val="C00000"/>
              </a:solidFill>
            </a:endParaRPr>
          </a:p>
          <a:p>
            <a:r>
              <a:rPr lang="en-IN" b="1" dirty="0">
                <a:solidFill>
                  <a:schemeClr val="accent6">
                    <a:lumMod val="50000"/>
                  </a:schemeClr>
                </a:solidFill>
              </a:rPr>
              <a:t>3.3.7 </a:t>
            </a:r>
            <a:r>
              <a:rPr lang="en-IN" b="1" dirty="0" err="1">
                <a:solidFill>
                  <a:schemeClr val="accent6">
                    <a:lumMod val="50000"/>
                  </a:schemeClr>
                </a:solidFill>
              </a:rPr>
              <a:t>वस्तीलगतच्या</a:t>
            </a:r>
            <a:r>
              <a:rPr lang="en-IN" b="1" dirty="0">
                <a:solidFill>
                  <a:schemeClr val="accent6">
                    <a:lumMod val="50000"/>
                  </a:schemeClr>
                </a:solidFill>
              </a:rPr>
              <a:t> </a:t>
            </a:r>
            <a:r>
              <a:rPr lang="en-IN" b="1" dirty="0" err="1">
                <a:solidFill>
                  <a:schemeClr val="accent6">
                    <a:lumMod val="50000"/>
                  </a:schemeClr>
                </a:solidFill>
              </a:rPr>
              <a:t>जंगल</a:t>
            </a:r>
            <a:r>
              <a:rPr lang="en-IN" b="1" dirty="0">
                <a:solidFill>
                  <a:schemeClr val="accent6">
                    <a:lumMod val="50000"/>
                  </a:schemeClr>
                </a:solidFill>
              </a:rPr>
              <a:t> </a:t>
            </a:r>
            <a:r>
              <a:rPr lang="en-IN" b="1" dirty="0" err="1">
                <a:solidFill>
                  <a:schemeClr val="accent6">
                    <a:lumMod val="50000"/>
                  </a:schemeClr>
                </a:solidFill>
              </a:rPr>
              <a:t>सांभाळणे</a:t>
            </a:r>
            <a:r>
              <a:rPr lang="en-IN" b="1" dirty="0">
                <a:solidFill>
                  <a:schemeClr val="accent6">
                    <a:lumMod val="50000"/>
                  </a:schemeClr>
                </a:solidFill>
              </a:rPr>
              <a:t> </a:t>
            </a:r>
          </a:p>
          <a:p>
            <a:r>
              <a:rPr lang="hi-IN" dirty="0">
                <a:solidFill>
                  <a:srgbClr val="C00000"/>
                </a:solidFill>
              </a:rPr>
              <a:t>     गावातील जवळच्या जंगलाकडे लक्ष देत राहावे लागेल कारण गावालगतची झाडे जास्त प्रमाणात तोड करतात</a:t>
            </a:r>
            <a:r>
              <a:rPr lang="mr-IN" dirty="0">
                <a:solidFill>
                  <a:srgbClr val="C00000"/>
                </a:solidFill>
              </a:rPr>
              <a:t>.</a:t>
            </a:r>
            <a:r>
              <a:rPr lang="hi-IN" dirty="0">
                <a:solidFill>
                  <a:srgbClr val="C00000"/>
                </a:solidFill>
              </a:rPr>
              <a:t> कोणतीही वस्तू बनवायची असेल  तर गावाजवळची झाडे तोडून आणतात</a:t>
            </a:r>
            <a:r>
              <a:rPr lang="mr-IN" dirty="0">
                <a:solidFill>
                  <a:srgbClr val="C00000"/>
                </a:solidFill>
              </a:rPr>
              <a:t>.</a:t>
            </a:r>
            <a:r>
              <a:rPr lang="hi-IN" dirty="0">
                <a:solidFill>
                  <a:srgbClr val="C00000"/>
                </a:solidFill>
              </a:rPr>
              <a:t> गावालगत झुडूपी जंगल असेल तर तिथे जंगली प्राणी राहतात ती झुडुपे साफ केली पाहिजे</a:t>
            </a:r>
            <a:r>
              <a:rPr lang="mr-IN" dirty="0">
                <a:solidFill>
                  <a:srgbClr val="C00000"/>
                </a:solidFill>
              </a:rPr>
              <a:t>.</a:t>
            </a:r>
            <a:r>
              <a:rPr lang="hi-IN" dirty="0">
                <a:solidFill>
                  <a:srgbClr val="C00000"/>
                </a:solidFill>
              </a:rPr>
              <a:t> जंगली प्राणी आपल्याला इजा करून नये त्याची दक्षता घ्यावी</a:t>
            </a:r>
            <a:r>
              <a:rPr lang="mr-IN" dirty="0">
                <a:solidFill>
                  <a:srgbClr val="C00000"/>
                </a:solidFill>
              </a:rPr>
              <a:t>.</a:t>
            </a:r>
            <a:r>
              <a:rPr lang="hi-IN" dirty="0">
                <a:solidFill>
                  <a:srgbClr val="C00000"/>
                </a:solidFill>
              </a:rPr>
              <a:t> जंगलाजवळील वातावरण  शुद्ध राहण्यासाठी जंगल राखून ठेवायला पाहिजे आणि जंगलामध्ये परिसर कसे  स्वछ  ठेवता येईल याची दक्षता घ्यावी लागते. </a:t>
            </a:r>
            <a:endParaRPr lang="en-IN" dirty="0">
              <a:solidFill>
                <a:srgbClr val="C00000"/>
              </a:solidFill>
            </a:endParaRPr>
          </a:p>
          <a:p>
            <a:endParaRPr lang="en-IN" dirty="0">
              <a:solidFill>
                <a:srgbClr val="C00000"/>
              </a:solidFill>
            </a:endParaRPr>
          </a:p>
        </p:txBody>
      </p:sp>
      <p:sp>
        <p:nvSpPr>
          <p:cNvPr id="4" name="Footer Placeholder 3">
            <a:extLst>
              <a:ext uri="{FF2B5EF4-FFF2-40B4-BE49-F238E27FC236}">
                <a16:creationId xmlns:a16="http://schemas.microsoft.com/office/drawing/2014/main" id="{895128A6-10B2-4922-887A-198A215C5F29}"/>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3F81367A-5370-446E-AB4F-BFBF62A77AB4}"/>
              </a:ext>
            </a:extLst>
          </p:cNvPr>
          <p:cNvSpPr>
            <a:spLocks noGrp="1"/>
          </p:cNvSpPr>
          <p:nvPr>
            <p:ph type="sldNum" sz="quarter" idx="12"/>
          </p:nvPr>
        </p:nvSpPr>
        <p:spPr/>
        <p:txBody>
          <a:bodyPr/>
          <a:lstStyle/>
          <a:p>
            <a:fld id="{385A2BCB-C2FE-4B4C-A02A-97FA466E2302}" type="slidenum">
              <a:rPr lang="en-IN" smtClean="0"/>
              <a:t>33</a:t>
            </a:fld>
            <a:endParaRPr lang="en-IN"/>
          </a:p>
        </p:txBody>
      </p:sp>
    </p:spTree>
    <p:extLst>
      <p:ext uri="{BB962C8B-B14F-4D97-AF65-F5344CB8AC3E}">
        <p14:creationId xmlns:p14="http://schemas.microsoft.com/office/powerpoint/2010/main" val="153950703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975851" y="365125"/>
            <a:ext cx="10515600" cy="6127750"/>
          </a:xfrm>
        </p:spPr>
        <p:txBody>
          <a:bodyPr>
            <a:normAutofit lnSpcReduction="10000"/>
          </a:bodyPr>
          <a:lstStyle/>
          <a:p>
            <a:r>
              <a:rPr lang="en-IN" b="1" dirty="0" err="1">
                <a:solidFill>
                  <a:schemeClr val="accent6">
                    <a:lumMod val="50000"/>
                  </a:schemeClr>
                </a:solidFill>
              </a:rPr>
              <a:t>वनसंसाधनांचे</a:t>
            </a:r>
            <a:r>
              <a:rPr lang="en-IN" b="1" dirty="0">
                <a:solidFill>
                  <a:schemeClr val="accent6">
                    <a:lumMod val="50000"/>
                  </a:schemeClr>
                </a:solidFill>
              </a:rPr>
              <a:t> </a:t>
            </a:r>
            <a:r>
              <a:rPr lang="en-IN" b="1" dirty="0" err="1">
                <a:solidFill>
                  <a:schemeClr val="accent6">
                    <a:lumMod val="50000"/>
                  </a:schemeClr>
                </a:solidFill>
              </a:rPr>
              <a:t>मूल्यांकन</a:t>
            </a:r>
            <a:r>
              <a:rPr lang="en-IN" b="1" dirty="0">
                <a:solidFill>
                  <a:schemeClr val="accent6">
                    <a:lumMod val="50000"/>
                  </a:schemeClr>
                </a:solidFill>
              </a:rPr>
              <a:t> </a:t>
            </a:r>
            <a:r>
              <a:rPr lang="en-IN" b="1" dirty="0" err="1">
                <a:solidFill>
                  <a:schemeClr val="accent6">
                    <a:lumMod val="50000"/>
                  </a:schemeClr>
                </a:solidFill>
              </a:rPr>
              <a:t>करण्याच्या</a:t>
            </a:r>
            <a:r>
              <a:rPr lang="en-IN" b="1" dirty="0">
                <a:solidFill>
                  <a:schemeClr val="accent6">
                    <a:lumMod val="50000"/>
                  </a:schemeClr>
                </a:solidFill>
              </a:rPr>
              <a:t> व </a:t>
            </a:r>
            <a:r>
              <a:rPr lang="en-IN" b="1" dirty="0" err="1">
                <a:solidFill>
                  <a:schemeClr val="accent6">
                    <a:lumMod val="50000"/>
                  </a:schemeClr>
                </a:solidFill>
              </a:rPr>
              <a:t>नकाशे</a:t>
            </a:r>
            <a:r>
              <a:rPr lang="en-IN" b="1" dirty="0">
                <a:solidFill>
                  <a:schemeClr val="accent6">
                    <a:lumMod val="50000"/>
                  </a:schemeClr>
                </a:solidFill>
              </a:rPr>
              <a:t> </a:t>
            </a:r>
            <a:r>
              <a:rPr lang="en-IN" b="1" dirty="0" err="1">
                <a:solidFill>
                  <a:schemeClr val="accent6">
                    <a:lumMod val="50000"/>
                  </a:schemeClr>
                </a:solidFill>
              </a:rPr>
              <a:t>बनवण्याच्या</a:t>
            </a:r>
            <a:r>
              <a:rPr lang="en-IN" b="1" dirty="0">
                <a:solidFill>
                  <a:schemeClr val="accent6">
                    <a:lumMod val="50000"/>
                  </a:schemeClr>
                </a:solidFill>
              </a:rPr>
              <a:t> </a:t>
            </a:r>
            <a:r>
              <a:rPr lang="en-IN" b="1" dirty="0" err="1">
                <a:solidFill>
                  <a:schemeClr val="accent6">
                    <a:lumMod val="50000"/>
                  </a:schemeClr>
                </a:solidFill>
              </a:rPr>
              <a:t>संदर्भात</a:t>
            </a:r>
            <a:r>
              <a:rPr lang="en-IN" b="1" dirty="0">
                <a:solidFill>
                  <a:schemeClr val="accent6">
                    <a:lumMod val="50000"/>
                  </a:schemeClr>
                </a:solidFill>
              </a:rPr>
              <a:t> </a:t>
            </a:r>
            <a:r>
              <a:rPr lang="en-IN" b="1" dirty="0" err="1">
                <a:solidFill>
                  <a:schemeClr val="accent6">
                    <a:lumMod val="50000"/>
                  </a:schemeClr>
                </a:solidFill>
              </a:rPr>
              <a:t>उपग्रहाने</a:t>
            </a:r>
            <a:r>
              <a:rPr lang="en-IN" b="1" dirty="0">
                <a:solidFill>
                  <a:schemeClr val="accent6">
                    <a:lumMod val="50000"/>
                  </a:schemeClr>
                </a:solidFill>
              </a:rPr>
              <a:t> </a:t>
            </a:r>
            <a:r>
              <a:rPr lang="en-IN" b="1" dirty="0" err="1">
                <a:solidFill>
                  <a:schemeClr val="accent6">
                    <a:lumMod val="50000"/>
                  </a:schemeClr>
                </a:solidFill>
              </a:rPr>
              <a:t>घेतलेली</a:t>
            </a:r>
            <a:r>
              <a:rPr lang="en-IN" b="1" dirty="0">
                <a:solidFill>
                  <a:schemeClr val="accent6">
                    <a:lumMod val="50000"/>
                  </a:schemeClr>
                </a:solidFill>
              </a:rPr>
              <a:t> </a:t>
            </a:r>
            <a:r>
              <a:rPr lang="en-IN" b="1" dirty="0" err="1">
                <a:solidFill>
                  <a:schemeClr val="accent6">
                    <a:lumMod val="50000"/>
                  </a:schemeClr>
                </a:solidFill>
              </a:rPr>
              <a:t>चित्रे</a:t>
            </a:r>
            <a:r>
              <a:rPr lang="en-IN" b="1" dirty="0">
                <a:solidFill>
                  <a:schemeClr val="accent6">
                    <a:lumMod val="50000"/>
                  </a:schemeClr>
                </a:solidFill>
              </a:rPr>
              <a:t> व </a:t>
            </a:r>
            <a:r>
              <a:rPr lang="en-IN" b="1" dirty="0" err="1">
                <a:solidFill>
                  <a:schemeClr val="accent6">
                    <a:lumMod val="50000"/>
                  </a:schemeClr>
                </a:solidFill>
              </a:rPr>
              <a:t>जीपीस</a:t>
            </a:r>
            <a:r>
              <a:rPr lang="en-IN" b="1" dirty="0">
                <a:solidFill>
                  <a:schemeClr val="accent6">
                    <a:lumMod val="50000"/>
                  </a:schemeClr>
                </a:solidFill>
              </a:rPr>
              <a:t> </a:t>
            </a:r>
            <a:r>
              <a:rPr lang="en-IN" b="1" dirty="0" err="1">
                <a:solidFill>
                  <a:schemeClr val="accent6">
                    <a:lumMod val="50000"/>
                  </a:schemeClr>
                </a:solidFill>
              </a:rPr>
              <a:t>उपकरणांसारख्या</a:t>
            </a:r>
            <a:r>
              <a:rPr lang="en-IN" b="1" dirty="0">
                <a:solidFill>
                  <a:schemeClr val="accent6">
                    <a:lumMod val="50000"/>
                  </a:schemeClr>
                </a:solidFill>
              </a:rPr>
              <a:t> </a:t>
            </a:r>
            <a:r>
              <a:rPr lang="en-IN" b="1" dirty="0" err="1">
                <a:solidFill>
                  <a:schemeClr val="accent6">
                    <a:lumMod val="50000"/>
                  </a:schemeClr>
                </a:solidFill>
              </a:rPr>
              <a:t>आधुनिक</a:t>
            </a:r>
            <a:r>
              <a:rPr lang="en-IN" b="1" dirty="0">
                <a:solidFill>
                  <a:schemeClr val="accent6">
                    <a:lumMod val="50000"/>
                  </a:schemeClr>
                </a:solidFill>
              </a:rPr>
              <a:t> </a:t>
            </a:r>
            <a:r>
              <a:rPr lang="en-IN" b="1" dirty="0" err="1">
                <a:solidFill>
                  <a:schemeClr val="accent6">
                    <a:lumMod val="50000"/>
                  </a:schemeClr>
                </a:solidFill>
              </a:rPr>
              <a:t>तंत्रांचा</a:t>
            </a:r>
            <a:r>
              <a:rPr lang="en-IN" b="1" dirty="0">
                <a:solidFill>
                  <a:schemeClr val="accent6">
                    <a:lumMod val="50000"/>
                  </a:schemeClr>
                </a:solidFill>
              </a:rPr>
              <a:t> </a:t>
            </a:r>
            <a:r>
              <a:rPr lang="en-IN" b="1" dirty="0" err="1">
                <a:solidFill>
                  <a:schemeClr val="accent6">
                    <a:lumMod val="50000"/>
                  </a:schemeClr>
                </a:solidFill>
              </a:rPr>
              <a:t>वापर</a:t>
            </a:r>
            <a:r>
              <a:rPr lang="en-IN" b="1" dirty="0">
                <a:solidFill>
                  <a:schemeClr val="accent6">
                    <a:lumMod val="50000"/>
                  </a:schemeClr>
                </a:solidFill>
              </a:rPr>
              <a:t> </a:t>
            </a:r>
            <a:r>
              <a:rPr lang="en-IN" b="1" dirty="0" err="1">
                <a:solidFill>
                  <a:schemeClr val="accent6">
                    <a:lumMod val="50000"/>
                  </a:schemeClr>
                </a:solidFill>
              </a:rPr>
              <a:t>करणे</a:t>
            </a:r>
            <a:endParaRPr lang="en-IN" b="1" dirty="0">
              <a:solidFill>
                <a:schemeClr val="accent6">
                  <a:lumMod val="50000"/>
                </a:schemeClr>
              </a:solidFill>
            </a:endParaRPr>
          </a:p>
          <a:p>
            <a:r>
              <a:rPr lang="hi-IN" dirty="0">
                <a:solidFill>
                  <a:srgbClr val="7030A0"/>
                </a:solidFill>
              </a:rPr>
              <a:t>लोकांचे जैवविविधता नोंदणीपत्रक बनवताना प्रतिवर्षी केलेल्या पाहणीत उपग्रहाने घेतलेली चित्रे व जीपीस उपकरणांसारख्या आधुनिक तंत्रांचा वापर करत राहणे</a:t>
            </a:r>
            <a:r>
              <a:rPr lang="en-US" dirty="0">
                <a:solidFill>
                  <a:srgbClr val="7030A0"/>
                </a:solidFill>
              </a:rPr>
              <a:t>.</a:t>
            </a:r>
            <a:endParaRPr lang="en-IN" dirty="0">
              <a:solidFill>
                <a:srgbClr val="7030A0"/>
              </a:solidFill>
            </a:endParaRPr>
          </a:p>
          <a:p>
            <a:r>
              <a:rPr lang="en-US" dirty="0">
                <a:solidFill>
                  <a:schemeClr val="accent6">
                    <a:lumMod val="50000"/>
                  </a:schemeClr>
                </a:solidFill>
              </a:rPr>
              <a:t> </a:t>
            </a:r>
            <a:endParaRPr lang="en-IN" dirty="0">
              <a:solidFill>
                <a:schemeClr val="accent6">
                  <a:lumMod val="50000"/>
                </a:schemeClr>
              </a:solidFill>
            </a:endParaRPr>
          </a:p>
          <a:p>
            <a:r>
              <a:rPr lang="en-IN" b="1" dirty="0">
                <a:solidFill>
                  <a:schemeClr val="accent6">
                    <a:lumMod val="50000"/>
                  </a:schemeClr>
                </a:solidFill>
              </a:rPr>
              <a:t>3.3.9) </a:t>
            </a:r>
            <a:r>
              <a:rPr lang="en-IN" b="1" dirty="0" err="1">
                <a:solidFill>
                  <a:schemeClr val="accent6">
                    <a:lumMod val="50000"/>
                  </a:schemeClr>
                </a:solidFill>
              </a:rPr>
              <a:t>ग्रामवन</a:t>
            </a:r>
            <a:r>
              <a:rPr lang="en-IN" b="1" dirty="0">
                <a:solidFill>
                  <a:schemeClr val="accent6">
                    <a:lumMod val="50000"/>
                  </a:schemeClr>
                </a:solidFill>
              </a:rPr>
              <a:t> </a:t>
            </a:r>
            <a:r>
              <a:rPr lang="en-IN" b="1" dirty="0" err="1">
                <a:solidFill>
                  <a:schemeClr val="accent6">
                    <a:lumMod val="50000"/>
                  </a:schemeClr>
                </a:solidFill>
              </a:rPr>
              <a:t>वनसंरक्षण</a:t>
            </a:r>
            <a:r>
              <a:rPr lang="en-IN" b="1" dirty="0">
                <a:solidFill>
                  <a:schemeClr val="accent6">
                    <a:lumMod val="50000"/>
                  </a:schemeClr>
                </a:solidFill>
              </a:rPr>
              <a:t> </a:t>
            </a:r>
            <a:r>
              <a:rPr lang="en-IN" b="1" dirty="0" err="1">
                <a:solidFill>
                  <a:schemeClr val="accent6">
                    <a:lumMod val="50000"/>
                  </a:schemeClr>
                </a:solidFill>
              </a:rPr>
              <a:t>कायदा</a:t>
            </a:r>
            <a:r>
              <a:rPr lang="en-IN" b="1" dirty="0">
                <a:solidFill>
                  <a:schemeClr val="accent6">
                    <a:lumMod val="50000"/>
                  </a:schemeClr>
                </a:solidFill>
              </a:rPr>
              <a:t>, </a:t>
            </a:r>
            <a:r>
              <a:rPr lang="en-IN" b="1" dirty="0" err="1">
                <a:solidFill>
                  <a:schemeClr val="accent6">
                    <a:lumMod val="50000"/>
                  </a:schemeClr>
                </a:solidFill>
              </a:rPr>
              <a:t>जैवविविधता</a:t>
            </a:r>
            <a:r>
              <a:rPr lang="en-IN" b="1" dirty="0">
                <a:solidFill>
                  <a:schemeClr val="accent6">
                    <a:lumMod val="50000"/>
                  </a:schemeClr>
                </a:solidFill>
              </a:rPr>
              <a:t> </a:t>
            </a:r>
            <a:r>
              <a:rPr lang="en-IN" b="1" dirty="0" err="1">
                <a:solidFill>
                  <a:schemeClr val="accent6">
                    <a:lumMod val="50000"/>
                  </a:schemeClr>
                </a:solidFill>
              </a:rPr>
              <a:t>कायदा</a:t>
            </a:r>
            <a:r>
              <a:rPr lang="en-IN" b="1" dirty="0">
                <a:solidFill>
                  <a:schemeClr val="accent6">
                    <a:lumMod val="50000"/>
                  </a:schemeClr>
                </a:solidFill>
              </a:rPr>
              <a:t>, </a:t>
            </a:r>
            <a:r>
              <a:rPr lang="en-IN" b="1" dirty="0" err="1">
                <a:solidFill>
                  <a:schemeClr val="accent6">
                    <a:lumMod val="50000"/>
                  </a:schemeClr>
                </a:solidFill>
              </a:rPr>
              <a:t>वनाधिकार</a:t>
            </a:r>
            <a:r>
              <a:rPr lang="en-IN" b="1" dirty="0">
                <a:solidFill>
                  <a:schemeClr val="accent6">
                    <a:lumMod val="50000"/>
                  </a:schemeClr>
                </a:solidFill>
              </a:rPr>
              <a:t> </a:t>
            </a:r>
            <a:r>
              <a:rPr lang="en-IN" b="1" dirty="0" err="1">
                <a:solidFill>
                  <a:schemeClr val="accent6">
                    <a:lumMod val="50000"/>
                  </a:schemeClr>
                </a:solidFill>
              </a:rPr>
              <a:t>कायदा</a:t>
            </a:r>
            <a:r>
              <a:rPr lang="en-IN" b="1" dirty="0">
                <a:solidFill>
                  <a:schemeClr val="accent6">
                    <a:lumMod val="50000"/>
                  </a:schemeClr>
                </a:solidFill>
              </a:rPr>
              <a:t>, </a:t>
            </a:r>
            <a:r>
              <a:rPr lang="en-IN" b="1" dirty="0" err="1">
                <a:solidFill>
                  <a:schemeClr val="accent6">
                    <a:lumMod val="50000"/>
                  </a:schemeClr>
                </a:solidFill>
              </a:rPr>
              <a:t>ह्याची</a:t>
            </a:r>
            <a:r>
              <a:rPr lang="en-IN" b="1" dirty="0">
                <a:solidFill>
                  <a:schemeClr val="accent6">
                    <a:lumMod val="50000"/>
                  </a:schemeClr>
                </a:solidFill>
              </a:rPr>
              <a:t> </a:t>
            </a:r>
            <a:r>
              <a:rPr lang="en-IN" b="1" dirty="0" err="1">
                <a:solidFill>
                  <a:schemeClr val="accent6">
                    <a:lumMod val="50000"/>
                  </a:schemeClr>
                </a:solidFill>
              </a:rPr>
              <a:t>अमलबजावणी</a:t>
            </a:r>
            <a:r>
              <a:rPr lang="en-IN" b="1" dirty="0">
                <a:solidFill>
                  <a:schemeClr val="accent6">
                    <a:lumMod val="50000"/>
                  </a:schemeClr>
                </a:solidFill>
              </a:rPr>
              <a:t> </a:t>
            </a:r>
            <a:r>
              <a:rPr lang="en-IN" b="1" dirty="0" err="1">
                <a:solidFill>
                  <a:schemeClr val="accent6">
                    <a:lumMod val="50000"/>
                  </a:schemeClr>
                </a:solidFill>
              </a:rPr>
              <a:t>करत</a:t>
            </a:r>
            <a:r>
              <a:rPr lang="en-IN" b="1" dirty="0">
                <a:solidFill>
                  <a:schemeClr val="accent6">
                    <a:lumMod val="50000"/>
                  </a:schemeClr>
                </a:solidFill>
              </a:rPr>
              <a:t> </a:t>
            </a:r>
            <a:r>
              <a:rPr lang="en-IN" b="1" dirty="0" err="1">
                <a:solidFill>
                  <a:schemeClr val="accent6">
                    <a:lumMod val="50000"/>
                  </a:schemeClr>
                </a:solidFill>
              </a:rPr>
              <a:t>लोकांना</a:t>
            </a:r>
            <a:r>
              <a:rPr lang="en-IN" b="1" dirty="0">
                <a:solidFill>
                  <a:schemeClr val="accent6">
                    <a:lumMod val="50000"/>
                  </a:schemeClr>
                </a:solidFill>
              </a:rPr>
              <a:t> </a:t>
            </a:r>
            <a:r>
              <a:rPr lang="en-IN" b="1" dirty="0" err="1">
                <a:solidFill>
                  <a:schemeClr val="accent6">
                    <a:lumMod val="50000"/>
                  </a:schemeClr>
                </a:solidFill>
              </a:rPr>
              <a:t>त्यांचा</a:t>
            </a:r>
            <a:r>
              <a:rPr lang="en-IN" b="1" dirty="0">
                <a:solidFill>
                  <a:schemeClr val="accent6">
                    <a:lumMod val="50000"/>
                  </a:schemeClr>
                </a:solidFill>
              </a:rPr>
              <a:t> </a:t>
            </a:r>
            <a:r>
              <a:rPr lang="en-IN" b="1" dirty="0" err="1">
                <a:solidFill>
                  <a:schemeClr val="accent6">
                    <a:lumMod val="50000"/>
                  </a:schemeClr>
                </a:solidFill>
              </a:rPr>
              <a:t>सामाजिक</a:t>
            </a:r>
            <a:r>
              <a:rPr lang="en-IN" b="1" dirty="0">
                <a:solidFill>
                  <a:schemeClr val="accent6">
                    <a:lumMod val="50000"/>
                  </a:schemeClr>
                </a:solidFill>
              </a:rPr>
              <a:t>, </a:t>
            </a:r>
            <a:r>
              <a:rPr lang="en-IN" b="1" dirty="0" err="1">
                <a:solidFill>
                  <a:schemeClr val="accent6">
                    <a:lumMod val="50000"/>
                  </a:schemeClr>
                </a:solidFill>
              </a:rPr>
              <a:t>आर्थिक</a:t>
            </a:r>
            <a:r>
              <a:rPr lang="en-IN" b="1" dirty="0">
                <a:solidFill>
                  <a:schemeClr val="accent6">
                    <a:lumMod val="50000"/>
                  </a:schemeClr>
                </a:solidFill>
              </a:rPr>
              <a:t> व </a:t>
            </a:r>
            <a:r>
              <a:rPr lang="en-IN" b="1" dirty="0" err="1">
                <a:solidFill>
                  <a:schemeClr val="accent6">
                    <a:lumMod val="50000"/>
                  </a:schemeClr>
                </a:solidFill>
              </a:rPr>
              <a:t>उपजीविकेच्या</a:t>
            </a:r>
            <a:r>
              <a:rPr lang="en-IN" b="1" dirty="0">
                <a:solidFill>
                  <a:schemeClr val="accent6">
                    <a:lumMod val="50000"/>
                  </a:schemeClr>
                </a:solidFill>
              </a:rPr>
              <a:t> </a:t>
            </a:r>
            <a:r>
              <a:rPr lang="en-IN" b="1" dirty="0" err="1">
                <a:solidFill>
                  <a:schemeClr val="accent6">
                    <a:lumMod val="50000"/>
                  </a:schemeClr>
                </a:solidFill>
              </a:rPr>
              <a:t>गरजा</a:t>
            </a:r>
            <a:r>
              <a:rPr lang="en-IN" b="1" dirty="0">
                <a:solidFill>
                  <a:schemeClr val="accent6">
                    <a:lumMod val="50000"/>
                  </a:schemeClr>
                </a:solidFill>
              </a:rPr>
              <a:t> </a:t>
            </a:r>
            <a:r>
              <a:rPr lang="en-IN" b="1" dirty="0" err="1">
                <a:solidFill>
                  <a:schemeClr val="accent6">
                    <a:lumMod val="50000"/>
                  </a:schemeClr>
                </a:solidFill>
              </a:rPr>
              <a:t>पूर्ण</a:t>
            </a:r>
            <a:r>
              <a:rPr lang="en-IN" b="1" dirty="0">
                <a:solidFill>
                  <a:schemeClr val="accent6">
                    <a:lumMod val="50000"/>
                  </a:schemeClr>
                </a:solidFill>
              </a:rPr>
              <a:t> </a:t>
            </a:r>
            <a:r>
              <a:rPr lang="en-IN" b="1" dirty="0" err="1">
                <a:solidFill>
                  <a:schemeClr val="accent6">
                    <a:lumMod val="50000"/>
                  </a:schemeClr>
                </a:solidFill>
              </a:rPr>
              <a:t>करत</a:t>
            </a:r>
            <a:r>
              <a:rPr lang="en-IN" b="1" dirty="0">
                <a:solidFill>
                  <a:schemeClr val="accent6">
                    <a:lumMod val="50000"/>
                  </a:schemeClr>
                </a:solidFill>
              </a:rPr>
              <a:t> </a:t>
            </a:r>
            <a:r>
              <a:rPr lang="en-IN" b="1" dirty="0" err="1">
                <a:solidFill>
                  <a:schemeClr val="accent6">
                    <a:lumMod val="50000"/>
                  </a:schemeClr>
                </a:solidFill>
              </a:rPr>
              <a:t>वनव्यवस्थापणात</a:t>
            </a:r>
            <a:r>
              <a:rPr lang="en-IN" b="1" dirty="0">
                <a:solidFill>
                  <a:schemeClr val="accent6">
                    <a:lumMod val="50000"/>
                  </a:schemeClr>
                </a:solidFill>
              </a:rPr>
              <a:t> </a:t>
            </a:r>
            <a:r>
              <a:rPr lang="en-IN" b="1" dirty="0" err="1">
                <a:solidFill>
                  <a:schemeClr val="accent6">
                    <a:lumMod val="50000"/>
                  </a:schemeClr>
                </a:solidFill>
              </a:rPr>
              <a:t>सहभागी</a:t>
            </a:r>
            <a:r>
              <a:rPr lang="en-IN" b="1" dirty="0">
                <a:solidFill>
                  <a:schemeClr val="accent6">
                    <a:lumMod val="50000"/>
                  </a:schemeClr>
                </a:solidFill>
              </a:rPr>
              <a:t> </a:t>
            </a:r>
            <a:r>
              <a:rPr lang="en-IN" b="1" dirty="0" err="1">
                <a:solidFill>
                  <a:schemeClr val="accent6">
                    <a:lumMod val="50000"/>
                  </a:schemeClr>
                </a:solidFill>
              </a:rPr>
              <a:t>करून</a:t>
            </a:r>
            <a:r>
              <a:rPr lang="en-IN" b="1" dirty="0">
                <a:solidFill>
                  <a:schemeClr val="accent6">
                    <a:lumMod val="50000"/>
                  </a:schemeClr>
                </a:solidFill>
              </a:rPr>
              <a:t> </a:t>
            </a:r>
            <a:r>
              <a:rPr lang="en-IN" b="1" dirty="0" err="1">
                <a:solidFill>
                  <a:schemeClr val="accent6">
                    <a:lumMod val="50000"/>
                  </a:schemeClr>
                </a:solidFill>
              </a:rPr>
              <a:t>घेणे</a:t>
            </a:r>
            <a:r>
              <a:rPr lang="en-IN" b="1" dirty="0">
                <a:solidFill>
                  <a:schemeClr val="accent6">
                    <a:lumMod val="50000"/>
                  </a:schemeClr>
                </a:solidFill>
              </a:rPr>
              <a:t>. </a:t>
            </a:r>
          </a:p>
          <a:p>
            <a:r>
              <a:rPr lang="hi-IN" dirty="0">
                <a:solidFill>
                  <a:srgbClr val="7030A0"/>
                </a:solidFill>
              </a:rPr>
              <a:t> गावालगतच्या जंगलांवर गावाची मालकी असल्यामुळे संपूर्ण गाव एकत्र येऊन सर्वप्रथम गावाची ग्रामसभा स्थापित करण्यात आली व याच ग्रामसभेवरती जंगलाचे संरक्षण, संवर्धन व व्यवस्थापन करण्याच अधिकार ग्रामसभेला  आहे.  </a:t>
            </a:r>
            <a:r>
              <a:rPr lang="en-IN" dirty="0" err="1">
                <a:solidFill>
                  <a:srgbClr val="7030A0"/>
                </a:solidFill>
              </a:rPr>
              <a:t>त्यामुळे</a:t>
            </a:r>
            <a:r>
              <a:rPr lang="en-IN" dirty="0">
                <a:solidFill>
                  <a:srgbClr val="7030A0"/>
                </a:solidFill>
              </a:rPr>
              <a:t> </a:t>
            </a:r>
            <a:r>
              <a:rPr lang="hi-IN" dirty="0">
                <a:solidFill>
                  <a:srgbClr val="7030A0"/>
                </a:solidFill>
              </a:rPr>
              <a:t>ग्रामसभा आधिकाधिक कार्यक्षम व सक्षम बनणे </a:t>
            </a:r>
            <a:endParaRPr lang="en-IN" dirty="0">
              <a:solidFill>
                <a:srgbClr val="7030A0"/>
              </a:solidFill>
            </a:endParaRPr>
          </a:p>
        </p:txBody>
      </p:sp>
      <p:sp>
        <p:nvSpPr>
          <p:cNvPr id="4" name="Footer Placeholder 3">
            <a:extLst>
              <a:ext uri="{FF2B5EF4-FFF2-40B4-BE49-F238E27FC236}">
                <a16:creationId xmlns:a16="http://schemas.microsoft.com/office/drawing/2014/main" id="{EA5474D0-5A2B-4E72-A341-07C982101107}"/>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9C7E9510-37DE-43F2-87FB-568004EFFDFD}"/>
              </a:ext>
            </a:extLst>
          </p:cNvPr>
          <p:cNvSpPr>
            <a:spLocks noGrp="1"/>
          </p:cNvSpPr>
          <p:nvPr>
            <p:ph type="sldNum" sz="quarter" idx="12"/>
          </p:nvPr>
        </p:nvSpPr>
        <p:spPr/>
        <p:txBody>
          <a:bodyPr/>
          <a:lstStyle/>
          <a:p>
            <a:fld id="{385A2BCB-C2FE-4B4C-A02A-97FA466E2302}" type="slidenum">
              <a:rPr lang="en-IN" smtClean="0"/>
              <a:t>34</a:t>
            </a:fld>
            <a:endParaRPr lang="en-IN"/>
          </a:p>
        </p:txBody>
      </p:sp>
    </p:spTree>
    <p:extLst>
      <p:ext uri="{BB962C8B-B14F-4D97-AF65-F5344CB8AC3E}">
        <p14:creationId xmlns:p14="http://schemas.microsoft.com/office/powerpoint/2010/main" val="296828844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a:xfrm>
            <a:off x="641555" y="158648"/>
            <a:ext cx="10515600" cy="1325563"/>
          </a:xfrm>
        </p:spPr>
        <p:txBody>
          <a:bodyPr/>
          <a:lstStyle/>
          <a:p>
            <a:pPr algn="ctr"/>
            <a:r>
              <a:rPr lang="mr-IN" dirty="0"/>
              <a:t>उपग्रहाच्या चित्रावर टापुंची नावे </a:t>
            </a:r>
            <a:endParaRPr lang="en-IN" dirty="0"/>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2775154" y="3162812"/>
            <a:ext cx="13490507" cy="5463442"/>
          </a:xfrm>
        </p:spPr>
        <p:txBody>
          <a:bodyPr/>
          <a:lstStyle/>
          <a:p>
            <a:endParaRPr lang="en-IN" dirty="0"/>
          </a:p>
        </p:txBody>
      </p:sp>
      <p:pic>
        <p:nvPicPr>
          <p:cNvPr id="3074" name="Picture 0" descr="संपूर्ण जंगलाचा नकाशा नावासह .jpg">
            <a:extLst>
              <a:ext uri="{FF2B5EF4-FFF2-40B4-BE49-F238E27FC236}">
                <a16:creationId xmlns:a16="http://schemas.microsoft.com/office/drawing/2014/main" id="{F4D780EB-0ADA-439E-9A8C-D4493A8F8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17" y="1340361"/>
            <a:ext cx="7625069" cy="544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F917EF4-5B28-4A3A-8C0A-DFD1AB4B88D5}"/>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4FA60258-4E7A-41FA-9B80-2C84D1CEB846}"/>
              </a:ext>
            </a:extLst>
          </p:cNvPr>
          <p:cNvSpPr>
            <a:spLocks noGrp="1"/>
          </p:cNvSpPr>
          <p:nvPr>
            <p:ph type="sldNum" sz="quarter" idx="12"/>
          </p:nvPr>
        </p:nvSpPr>
        <p:spPr/>
        <p:txBody>
          <a:bodyPr/>
          <a:lstStyle/>
          <a:p>
            <a:fld id="{385A2BCB-C2FE-4B4C-A02A-97FA466E2302}" type="slidenum">
              <a:rPr lang="en-IN" smtClean="0"/>
              <a:t>35</a:t>
            </a:fld>
            <a:endParaRPr lang="en-IN"/>
          </a:p>
        </p:txBody>
      </p:sp>
    </p:spTree>
    <p:extLst>
      <p:ext uri="{BB962C8B-B14F-4D97-AF65-F5344CB8AC3E}">
        <p14:creationId xmlns:p14="http://schemas.microsoft.com/office/powerpoint/2010/main" val="186285482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r>
              <a:rPr lang="mr-IN" dirty="0">
                <a:solidFill>
                  <a:srgbClr val="7030A0"/>
                </a:solidFill>
              </a:rPr>
              <a:t>साल्हे गावाची जांभळे </a:t>
            </a:r>
            <a:endParaRPr lang="en-IN" dirty="0">
              <a:solidFill>
                <a:srgbClr val="7030A0"/>
              </a:solidFill>
            </a:endParaRPr>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p:txBody>
          <a:bodyPr/>
          <a:lstStyle/>
          <a:p>
            <a:r>
              <a:rPr lang="mr-IN" dirty="0">
                <a:solidFill>
                  <a:srgbClr val="C00000"/>
                </a:solidFill>
              </a:rPr>
              <a:t>व्यापारी ज्या डागाला २५-३० रुपये देत तोच डाग सर्व गावकऱ्यांनी मिळून सामुहिक रीत्या नागपूर पर्यंत ट्रकने पोचवून विकल्यास डागामागे २५०-३०० मिळतात. </a:t>
            </a:r>
          </a:p>
          <a:p>
            <a:r>
              <a:rPr lang="mr-IN" dirty="0">
                <a:solidFill>
                  <a:srgbClr val="002060"/>
                </a:solidFill>
              </a:rPr>
              <a:t>ही व्यवस्था रूढ होताना गोळा करताना जांभळांनी मार खाऊ नये असे तंत्र विकसित केले गेले </a:t>
            </a:r>
          </a:p>
          <a:p>
            <a:r>
              <a:rPr lang="mr-IN" dirty="0">
                <a:solidFill>
                  <a:srgbClr val="C00000"/>
                </a:solidFill>
              </a:rPr>
              <a:t>जांभळांच्या झाडांना बिलकुल इजा करू नये असा नियम सर्वानुमते ठरवला गेला, अंमलात आला   </a:t>
            </a:r>
            <a:endParaRPr lang="en-IN" dirty="0">
              <a:solidFill>
                <a:srgbClr val="C00000"/>
              </a:solidFill>
            </a:endParaRPr>
          </a:p>
        </p:txBody>
      </p:sp>
      <p:sp>
        <p:nvSpPr>
          <p:cNvPr id="4" name="Footer Placeholder 3">
            <a:extLst>
              <a:ext uri="{FF2B5EF4-FFF2-40B4-BE49-F238E27FC236}">
                <a16:creationId xmlns:a16="http://schemas.microsoft.com/office/drawing/2014/main" id="{8A902920-BDFC-4173-9560-1F289074B697}"/>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B6EE7307-EC0B-45DA-9BFB-A2DF7FDB0F3F}"/>
              </a:ext>
            </a:extLst>
          </p:cNvPr>
          <p:cNvSpPr>
            <a:spLocks noGrp="1"/>
          </p:cNvSpPr>
          <p:nvPr>
            <p:ph type="sldNum" sz="quarter" idx="12"/>
          </p:nvPr>
        </p:nvSpPr>
        <p:spPr/>
        <p:txBody>
          <a:bodyPr/>
          <a:lstStyle/>
          <a:p>
            <a:fld id="{385A2BCB-C2FE-4B4C-A02A-97FA466E2302}" type="slidenum">
              <a:rPr lang="en-IN" smtClean="0"/>
              <a:t>36</a:t>
            </a:fld>
            <a:endParaRPr lang="en-IN"/>
          </a:p>
        </p:txBody>
      </p:sp>
    </p:spTree>
    <p:extLst>
      <p:ext uri="{BB962C8B-B14F-4D97-AF65-F5344CB8AC3E}">
        <p14:creationId xmlns:p14="http://schemas.microsoft.com/office/powerpoint/2010/main" val="5285837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BF4B-9171-4D27-BC7F-F0A179CA0DF1}"/>
              </a:ext>
            </a:extLst>
          </p:cNvPr>
          <p:cNvSpPr>
            <a:spLocks noGrp="1"/>
          </p:cNvSpPr>
          <p:nvPr>
            <p:ph type="title"/>
          </p:nvPr>
        </p:nvSpPr>
        <p:spPr/>
        <p:txBody>
          <a:bodyPr/>
          <a:lstStyle/>
          <a:p>
            <a:r>
              <a:rPr lang="en-US" altLang="en-US"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सामूहिक</a:t>
            </a:r>
            <a:r>
              <a:rPr lang="en-US" alt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वनसंपत्ती</a:t>
            </a:r>
            <a:r>
              <a:rPr lang="mr-IN" alt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hi-IN" dirty="0">
                <a:solidFill>
                  <a:srgbClr val="C00000"/>
                </a:solidFill>
              </a:rPr>
              <a:t>कलम ३</a:t>
            </a:r>
            <a:r>
              <a:rPr lang="en-US" dirty="0">
                <a:solidFill>
                  <a:srgbClr val="C00000"/>
                </a:solidFill>
              </a:rPr>
              <a:t>(</a:t>
            </a:r>
            <a:r>
              <a:rPr lang="hi-IN" dirty="0">
                <a:solidFill>
                  <a:srgbClr val="C00000"/>
                </a:solidFill>
              </a:rPr>
              <a:t>१</a:t>
            </a:r>
            <a:r>
              <a:rPr lang="en-US" dirty="0">
                <a:solidFill>
                  <a:srgbClr val="C00000"/>
                </a:solidFill>
              </a:rPr>
              <a:t>)</a:t>
            </a:r>
            <a:endParaRPr lang="en-IN" dirty="0">
              <a:solidFill>
                <a:srgbClr val="C00000"/>
              </a:solidFill>
            </a:endParaRPr>
          </a:p>
        </p:txBody>
      </p:sp>
      <p:sp>
        <p:nvSpPr>
          <p:cNvPr id="3" name="Content Placeholder 2">
            <a:extLst>
              <a:ext uri="{FF2B5EF4-FFF2-40B4-BE49-F238E27FC236}">
                <a16:creationId xmlns:a16="http://schemas.microsoft.com/office/drawing/2014/main" id="{41A36151-C003-49D7-A745-5E0F97EC503A}"/>
              </a:ext>
            </a:extLst>
          </p:cNvPr>
          <p:cNvSpPr>
            <a:spLocks noGrp="1"/>
          </p:cNvSpPr>
          <p:nvPr>
            <p:ph idx="1"/>
          </p:nvPr>
        </p:nvSpPr>
        <p:spPr/>
        <p:txBody>
          <a:bodyPr>
            <a:normAutofit/>
          </a:bodyPr>
          <a:lstStyle/>
          <a:p>
            <a:r>
              <a:rPr lang="hi-IN" dirty="0">
                <a:solidFill>
                  <a:srgbClr val="7030A0"/>
                </a:solidFill>
              </a:rPr>
              <a:t>इतर सामूहिक उपयोगांचे अधिकार - यांच्यात मासे व इतर जलाशयांतील उत्पादन</a:t>
            </a:r>
            <a:r>
              <a:rPr lang="en-US" dirty="0">
                <a:solidFill>
                  <a:srgbClr val="7030A0"/>
                </a:solidFill>
              </a:rPr>
              <a:t>, </a:t>
            </a:r>
            <a:r>
              <a:rPr lang="hi-IN" dirty="0">
                <a:solidFill>
                  <a:srgbClr val="7030A0"/>
                </a:solidFill>
              </a:rPr>
              <a:t>चराई-स्थायिक व फिरस्ती या सर्वांचा समावेश </a:t>
            </a:r>
            <a:r>
              <a:rPr lang="en-IN" dirty="0" err="1">
                <a:solidFill>
                  <a:srgbClr val="7030A0"/>
                </a:solidFill>
              </a:rPr>
              <a:t>आहे</a:t>
            </a:r>
            <a:r>
              <a:rPr lang="en-IN" dirty="0">
                <a:solidFill>
                  <a:srgbClr val="7030A0"/>
                </a:solidFill>
              </a:rPr>
              <a:t>.</a:t>
            </a:r>
          </a:p>
          <a:p>
            <a:pPr lvl="0"/>
            <a:r>
              <a:rPr lang="hi-IN" dirty="0">
                <a:solidFill>
                  <a:schemeClr val="accent6">
                    <a:lumMod val="75000"/>
                  </a:schemeClr>
                </a:solidFill>
              </a:rPr>
              <a:t>पूर्वापार संरक्षण-संवर्धन करीत असलेल्या सर्व सामूहिक संसाधनांचे संरक्षण</a:t>
            </a:r>
            <a:r>
              <a:rPr lang="en-US" dirty="0">
                <a:solidFill>
                  <a:schemeClr val="accent6">
                    <a:lumMod val="75000"/>
                  </a:schemeClr>
                </a:solidFill>
              </a:rPr>
              <a:t>, </a:t>
            </a:r>
            <a:r>
              <a:rPr lang="hi-IN" dirty="0">
                <a:solidFill>
                  <a:schemeClr val="accent6">
                    <a:lumMod val="75000"/>
                  </a:schemeClr>
                </a:solidFill>
              </a:rPr>
              <a:t>पुनरुज्जीवन व व्यवस्थापन करण्याचा अधिकार</a:t>
            </a:r>
            <a:endParaRPr lang="en-IN" dirty="0">
              <a:solidFill>
                <a:schemeClr val="accent6">
                  <a:lumMod val="75000"/>
                </a:schemeClr>
              </a:solidFill>
            </a:endParaRPr>
          </a:p>
          <a:p>
            <a:pPr lvl="0"/>
            <a:r>
              <a:rPr lang="hi-IN" dirty="0">
                <a:solidFill>
                  <a:srgbClr val="7030A0"/>
                </a:solidFill>
              </a:rPr>
              <a:t>जैवविविधता गोळा करण्याचा</a:t>
            </a:r>
            <a:r>
              <a:rPr lang="en-US" dirty="0">
                <a:solidFill>
                  <a:srgbClr val="7030A0"/>
                </a:solidFill>
              </a:rPr>
              <a:t>, </a:t>
            </a:r>
            <a:r>
              <a:rPr lang="hi-IN" dirty="0">
                <a:solidFill>
                  <a:srgbClr val="7030A0"/>
                </a:solidFill>
              </a:rPr>
              <a:t>तीवरील व पारंपरिक ज्ञानावरील तसेच सांस्कृतिक वैविध्यावरील बौद्धिक संपत्तीचे अधिकार</a:t>
            </a:r>
            <a:endParaRPr lang="en-IN" dirty="0">
              <a:solidFill>
                <a:srgbClr val="7030A0"/>
              </a:solidFill>
            </a:endParaRPr>
          </a:p>
          <a:p>
            <a:r>
              <a:rPr lang="hi-IN" dirty="0">
                <a:solidFill>
                  <a:schemeClr val="accent6">
                    <a:lumMod val="75000"/>
                  </a:schemeClr>
                </a:solidFill>
              </a:rPr>
              <a:t>वननिवासियांचे इतर पारंपरिक हक्क </a:t>
            </a:r>
            <a:r>
              <a:rPr lang="en-US" dirty="0">
                <a:solidFill>
                  <a:schemeClr val="accent6">
                    <a:lumMod val="75000"/>
                  </a:schemeClr>
                </a:solidFill>
              </a:rPr>
              <a:t>, </a:t>
            </a:r>
            <a:r>
              <a:rPr lang="hi-IN" dirty="0">
                <a:solidFill>
                  <a:schemeClr val="accent6">
                    <a:lumMod val="75000"/>
                  </a:schemeClr>
                </a:solidFill>
              </a:rPr>
              <a:t>मात्र शिकार करण्याचे हक्क सोडून </a:t>
            </a:r>
            <a:endParaRPr lang="en-IN" dirty="0">
              <a:solidFill>
                <a:schemeClr val="accent6">
                  <a:lumMod val="75000"/>
                </a:schemeClr>
              </a:solidFill>
            </a:endParaRPr>
          </a:p>
        </p:txBody>
      </p:sp>
      <p:sp>
        <p:nvSpPr>
          <p:cNvPr id="4" name="Footer Placeholder 3">
            <a:extLst>
              <a:ext uri="{FF2B5EF4-FFF2-40B4-BE49-F238E27FC236}">
                <a16:creationId xmlns:a16="http://schemas.microsoft.com/office/drawing/2014/main" id="{A756821D-2E27-4C78-A843-9FE068D82339}"/>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6D68FC10-6A55-4251-BEC5-C82EB7964016}"/>
              </a:ext>
            </a:extLst>
          </p:cNvPr>
          <p:cNvSpPr>
            <a:spLocks noGrp="1"/>
          </p:cNvSpPr>
          <p:nvPr>
            <p:ph type="sldNum" sz="quarter" idx="12"/>
          </p:nvPr>
        </p:nvSpPr>
        <p:spPr/>
        <p:txBody>
          <a:bodyPr/>
          <a:lstStyle/>
          <a:p>
            <a:fld id="{385A2BCB-C2FE-4B4C-A02A-97FA466E2302}" type="slidenum">
              <a:rPr lang="en-IN" smtClean="0"/>
              <a:t>4</a:t>
            </a:fld>
            <a:endParaRPr lang="en-IN"/>
          </a:p>
        </p:txBody>
      </p:sp>
    </p:spTree>
    <p:extLst>
      <p:ext uri="{BB962C8B-B14F-4D97-AF65-F5344CB8AC3E}">
        <p14:creationId xmlns:p14="http://schemas.microsoft.com/office/powerpoint/2010/main" val="7389432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5856-7451-4BC9-BC1E-A32FB75AE277}"/>
              </a:ext>
            </a:extLst>
          </p:cNvPr>
          <p:cNvSpPr>
            <a:spLocks noGrp="1"/>
          </p:cNvSpPr>
          <p:nvPr>
            <p:ph type="title"/>
          </p:nvPr>
        </p:nvSpPr>
        <p:spPr/>
        <p:txBody>
          <a:bodyPr/>
          <a:lstStyle/>
          <a:p>
            <a:r>
              <a:rPr lang="en-US" altLang="en-US" dirty="0" err="1">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सामूहिक</a:t>
            </a:r>
            <a:r>
              <a:rPr lang="en-US" altLang="en-US"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dirty="0" err="1">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वनसंपत्ती</a:t>
            </a:r>
            <a:r>
              <a:rPr lang="mr-IN" altLang="en-US"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hi-IN" dirty="0">
                <a:solidFill>
                  <a:schemeClr val="accent6">
                    <a:lumMod val="75000"/>
                  </a:schemeClr>
                </a:solidFill>
              </a:rPr>
              <a:t>कलम ५</a:t>
            </a:r>
            <a:r>
              <a:rPr lang="mr-IN" dirty="0">
                <a:solidFill>
                  <a:schemeClr val="accent6">
                    <a:lumMod val="75000"/>
                  </a:schemeClr>
                </a:solidFill>
              </a:rPr>
              <a:t> अनुसार अधिकार </a:t>
            </a:r>
            <a:endParaRPr lang="en-IN" dirty="0">
              <a:solidFill>
                <a:schemeClr val="accent6">
                  <a:lumMod val="75000"/>
                </a:schemeClr>
              </a:solidFill>
            </a:endParaRPr>
          </a:p>
        </p:txBody>
      </p:sp>
      <p:sp>
        <p:nvSpPr>
          <p:cNvPr id="3" name="Content Placeholder 2">
            <a:extLst>
              <a:ext uri="{FF2B5EF4-FFF2-40B4-BE49-F238E27FC236}">
                <a16:creationId xmlns:a16="http://schemas.microsoft.com/office/drawing/2014/main" id="{B688DB01-8E6C-4D17-B222-6595346E1997}"/>
              </a:ext>
            </a:extLst>
          </p:cNvPr>
          <p:cNvSpPr>
            <a:spLocks noGrp="1"/>
          </p:cNvSpPr>
          <p:nvPr>
            <p:ph idx="1"/>
          </p:nvPr>
        </p:nvSpPr>
        <p:spPr/>
        <p:txBody>
          <a:bodyPr>
            <a:normAutofit lnSpcReduction="10000"/>
          </a:bodyPr>
          <a:lstStyle/>
          <a:p>
            <a:r>
              <a:rPr lang="hi-IN" dirty="0">
                <a:solidFill>
                  <a:srgbClr val="C00000"/>
                </a:solidFill>
              </a:rPr>
              <a:t>क) वन्यजीव</a:t>
            </a:r>
            <a:r>
              <a:rPr lang="en-US" dirty="0">
                <a:solidFill>
                  <a:srgbClr val="C00000"/>
                </a:solidFill>
              </a:rPr>
              <a:t>, </a:t>
            </a:r>
            <a:r>
              <a:rPr lang="hi-IN" dirty="0">
                <a:solidFill>
                  <a:srgbClr val="C00000"/>
                </a:solidFill>
              </a:rPr>
              <a:t>अरण्य व जैववैविध्याचे संरक्षण करणे </a:t>
            </a:r>
            <a:endParaRPr lang="en-IN" dirty="0">
              <a:solidFill>
                <a:srgbClr val="C00000"/>
              </a:solidFill>
            </a:endParaRPr>
          </a:p>
          <a:p>
            <a:r>
              <a:rPr lang="hi-IN" dirty="0">
                <a:solidFill>
                  <a:srgbClr val="7030A0"/>
                </a:solidFill>
              </a:rPr>
              <a:t>ख) आसपासची पाणलोट क्षेत्रे</a:t>
            </a:r>
            <a:r>
              <a:rPr lang="en-US" dirty="0">
                <a:solidFill>
                  <a:srgbClr val="7030A0"/>
                </a:solidFill>
              </a:rPr>
              <a:t>, </a:t>
            </a:r>
            <a:r>
              <a:rPr lang="hi-IN" dirty="0">
                <a:solidFill>
                  <a:srgbClr val="7030A0"/>
                </a:solidFill>
              </a:rPr>
              <a:t>पाण्याचे स्त्रोत व परिसराच्या दृष्टीने संवेदनाशील क्षेत्रांचे </a:t>
            </a:r>
            <a:r>
              <a:rPr lang="en-IN" dirty="0">
                <a:solidFill>
                  <a:srgbClr val="7030A0"/>
                </a:solidFill>
              </a:rPr>
              <a:t>    </a:t>
            </a:r>
            <a:r>
              <a:rPr lang="hi-IN" dirty="0">
                <a:solidFill>
                  <a:srgbClr val="7030A0"/>
                </a:solidFill>
              </a:rPr>
              <a:t>सुव्यवस्थित संरक्षण होत आहे याची खात्री करून घेणे</a:t>
            </a:r>
            <a:endParaRPr lang="en-IN" dirty="0">
              <a:solidFill>
                <a:srgbClr val="7030A0"/>
              </a:solidFill>
            </a:endParaRPr>
          </a:p>
          <a:p>
            <a:r>
              <a:rPr lang="hi-IN" dirty="0">
                <a:solidFill>
                  <a:srgbClr val="C00000"/>
                </a:solidFill>
              </a:rPr>
              <a:t>ग) वननिवासीयांचे अधिवास</a:t>
            </a:r>
            <a:r>
              <a:rPr lang="en-US" dirty="0">
                <a:solidFill>
                  <a:srgbClr val="C00000"/>
                </a:solidFill>
              </a:rPr>
              <a:t>, </a:t>
            </a:r>
            <a:r>
              <a:rPr lang="hi-IN" dirty="0">
                <a:solidFill>
                  <a:srgbClr val="C00000"/>
                </a:solidFill>
              </a:rPr>
              <a:t>त्यांचा नैसर्गिक व सांस्कृतिक वारसा नष्ट करणाऱ्या कोणत्याही उपक्रमांपासून सुरक्षित राहतील</a:t>
            </a:r>
            <a:r>
              <a:rPr lang="en-US" dirty="0">
                <a:solidFill>
                  <a:srgbClr val="C00000"/>
                </a:solidFill>
              </a:rPr>
              <a:t>, </a:t>
            </a:r>
            <a:r>
              <a:rPr lang="hi-IN" dirty="0">
                <a:solidFill>
                  <a:srgbClr val="C00000"/>
                </a:solidFill>
              </a:rPr>
              <a:t>याची खात्री करून घेणे.</a:t>
            </a:r>
            <a:endParaRPr lang="en-IN" dirty="0">
              <a:solidFill>
                <a:srgbClr val="C00000"/>
              </a:solidFill>
            </a:endParaRPr>
          </a:p>
          <a:p>
            <a:r>
              <a:rPr lang="hi-IN" dirty="0">
                <a:solidFill>
                  <a:srgbClr val="7030A0"/>
                </a:solidFill>
              </a:rPr>
              <a:t>घ) ग्रामसभेने सामूहिक वनसंपत्तीचा वापर करण्याबाबत घेतलेले आणि वन्यजीव</a:t>
            </a:r>
            <a:r>
              <a:rPr lang="en-US" dirty="0">
                <a:solidFill>
                  <a:srgbClr val="7030A0"/>
                </a:solidFill>
              </a:rPr>
              <a:t>, </a:t>
            </a:r>
            <a:r>
              <a:rPr lang="hi-IN" dirty="0">
                <a:solidFill>
                  <a:srgbClr val="7030A0"/>
                </a:solidFill>
              </a:rPr>
              <a:t>अरण्य व जैववैविध्याला बाधा आणणाऱ्या </a:t>
            </a:r>
            <a:r>
              <a:rPr lang="en-IN" dirty="0" err="1">
                <a:solidFill>
                  <a:srgbClr val="7030A0"/>
                </a:solidFill>
              </a:rPr>
              <a:t>कोणत्याही</a:t>
            </a:r>
            <a:r>
              <a:rPr lang="hi-IN" dirty="0">
                <a:solidFill>
                  <a:srgbClr val="7030A0"/>
                </a:solidFill>
              </a:rPr>
              <a:t> कृति</a:t>
            </a:r>
            <a:r>
              <a:rPr lang="en-IN" dirty="0">
                <a:solidFill>
                  <a:srgbClr val="7030A0"/>
                </a:solidFill>
              </a:rPr>
              <a:t> </a:t>
            </a:r>
            <a:r>
              <a:rPr lang="en-IN" dirty="0" err="1">
                <a:solidFill>
                  <a:srgbClr val="7030A0"/>
                </a:solidFill>
              </a:rPr>
              <a:t>किंवा</a:t>
            </a:r>
            <a:r>
              <a:rPr lang="en-IN" dirty="0">
                <a:solidFill>
                  <a:srgbClr val="7030A0"/>
                </a:solidFill>
              </a:rPr>
              <a:t> </a:t>
            </a:r>
            <a:r>
              <a:rPr lang="en-IN" dirty="0" err="1">
                <a:solidFill>
                  <a:srgbClr val="7030A0"/>
                </a:solidFill>
              </a:rPr>
              <a:t>कामांना</a:t>
            </a:r>
            <a:r>
              <a:rPr lang="en-IN" dirty="0">
                <a:solidFill>
                  <a:srgbClr val="7030A0"/>
                </a:solidFill>
              </a:rPr>
              <a:t> </a:t>
            </a:r>
            <a:r>
              <a:rPr lang="hi-IN" dirty="0">
                <a:solidFill>
                  <a:srgbClr val="7030A0"/>
                </a:solidFill>
              </a:rPr>
              <a:t>थांबवण्याबाबत घेतलेले सर्व निर्णय अंमलात येतील याची खात्री करून घेणे</a:t>
            </a:r>
            <a:r>
              <a:rPr lang="hi-IN" dirty="0">
                <a:solidFill>
                  <a:srgbClr val="C00000"/>
                </a:solidFill>
              </a:rPr>
              <a:t>.</a:t>
            </a:r>
            <a:r>
              <a:rPr lang="en-US" dirty="0"/>
              <a:t> </a:t>
            </a:r>
            <a:endParaRPr lang="en-IN" dirty="0"/>
          </a:p>
          <a:p>
            <a:endParaRPr lang="en-IN" dirty="0"/>
          </a:p>
          <a:p>
            <a:endParaRPr lang="en-IN" dirty="0"/>
          </a:p>
        </p:txBody>
      </p:sp>
      <p:sp>
        <p:nvSpPr>
          <p:cNvPr id="4" name="Footer Placeholder 3">
            <a:extLst>
              <a:ext uri="{FF2B5EF4-FFF2-40B4-BE49-F238E27FC236}">
                <a16:creationId xmlns:a16="http://schemas.microsoft.com/office/drawing/2014/main" id="{25D49C57-0A51-4A3F-9C0E-AD424D8CE5CF}"/>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9DF51033-A1AC-4B94-800D-83D57C133164}"/>
              </a:ext>
            </a:extLst>
          </p:cNvPr>
          <p:cNvSpPr>
            <a:spLocks noGrp="1"/>
          </p:cNvSpPr>
          <p:nvPr>
            <p:ph type="sldNum" sz="quarter" idx="12"/>
          </p:nvPr>
        </p:nvSpPr>
        <p:spPr/>
        <p:txBody>
          <a:bodyPr/>
          <a:lstStyle/>
          <a:p>
            <a:fld id="{385A2BCB-C2FE-4B4C-A02A-97FA466E2302}" type="slidenum">
              <a:rPr lang="en-IN" smtClean="0"/>
              <a:t>5</a:t>
            </a:fld>
            <a:endParaRPr lang="en-IN"/>
          </a:p>
        </p:txBody>
      </p:sp>
    </p:spTree>
    <p:extLst>
      <p:ext uri="{BB962C8B-B14F-4D97-AF65-F5344CB8AC3E}">
        <p14:creationId xmlns:p14="http://schemas.microsoft.com/office/powerpoint/2010/main" val="28186391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983-B9BF-4F00-A03A-D7B456A8C9D2}"/>
              </a:ext>
            </a:extLst>
          </p:cNvPr>
          <p:cNvSpPr>
            <a:spLocks noGrp="1"/>
          </p:cNvSpPr>
          <p:nvPr>
            <p:ph type="title"/>
          </p:nvPr>
        </p:nvSpPr>
        <p:spPr/>
        <p:txBody>
          <a:bodyPr/>
          <a:lstStyle/>
          <a:p>
            <a:r>
              <a:rPr lang="en-US" altLang="en-US" dirty="0" err="1">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सामूहिक</a:t>
            </a:r>
            <a:r>
              <a:rPr lang="en-US" altLang="en-US"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वनसंपत्ती</a:t>
            </a:r>
            <a:r>
              <a:rPr lang="mr-IN" altLang="en-US"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IN" dirty="0" err="1">
                <a:solidFill>
                  <a:srgbClr val="7030A0"/>
                </a:solidFill>
              </a:rPr>
              <a:t>कलम</a:t>
            </a:r>
            <a:r>
              <a:rPr lang="en-IN" dirty="0">
                <a:solidFill>
                  <a:srgbClr val="7030A0"/>
                </a:solidFill>
              </a:rPr>
              <a:t> ७</a:t>
            </a:r>
          </a:p>
        </p:txBody>
      </p:sp>
      <p:sp>
        <p:nvSpPr>
          <p:cNvPr id="3" name="Content Placeholder 2">
            <a:extLst>
              <a:ext uri="{FF2B5EF4-FFF2-40B4-BE49-F238E27FC236}">
                <a16:creationId xmlns:a16="http://schemas.microsoft.com/office/drawing/2014/main" id="{0151F4FD-6121-4581-978E-48A4BA4B15A8}"/>
              </a:ext>
            </a:extLst>
          </p:cNvPr>
          <p:cNvSpPr>
            <a:spLocks noGrp="1"/>
          </p:cNvSpPr>
          <p:nvPr>
            <p:ph idx="1"/>
          </p:nvPr>
        </p:nvSpPr>
        <p:spPr/>
        <p:txBody>
          <a:bodyPr>
            <a:normAutofit/>
          </a:bodyPr>
          <a:lstStyle/>
          <a:p>
            <a:r>
              <a:rPr lang="en-IN" sz="3200" dirty="0">
                <a:solidFill>
                  <a:srgbClr val="C00000"/>
                </a:solidFill>
              </a:rPr>
              <a:t>च) </a:t>
            </a:r>
            <a:r>
              <a:rPr lang="en-IN" sz="3200" dirty="0" err="1">
                <a:solidFill>
                  <a:srgbClr val="C00000"/>
                </a:solidFill>
              </a:rPr>
              <a:t>वनाधिकार</a:t>
            </a:r>
            <a:r>
              <a:rPr lang="en-IN" sz="3200" dirty="0">
                <a:solidFill>
                  <a:srgbClr val="C00000"/>
                </a:solidFill>
              </a:rPr>
              <a:t> </a:t>
            </a:r>
            <a:r>
              <a:rPr lang="en-IN" sz="3200" dirty="0" err="1">
                <a:solidFill>
                  <a:srgbClr val="C00000"/>
                </a:solidFill>
              </a:rPr>
              <a:t>कायद्याच्या</a:t>
            </a:r>
            <a:r>
              <a:rPr lang="en-IN" sz="3200" dirty="0">
                <a:solidFill>
                  <a:srgbClr val="C00000"/>
                </a:solidFill>
              </a:rPr>
              <a:t> </a:t>
            </a:r>
            <a:r>
              <a:rPr lang="en-IN" sz="3200" dirty="0" err="1">
                <a:solidFill>
                  <a:srgbClr val="C00000"/>
                </a:solidFill>
              </a:rPr>
              <a:t>कलम</a:t>
            </a:r>
            <a:r>
              <a:rPr lang="en-IN" sz="3200" dirty="0">
                <a:solidFill>
                  <a:srgbClr val="C00000"/>
                </a:solidFill>
              </a:rPr>
              <a:t> ७ </a:t>
            </a:r>
            <a:r>
              <a:rPr lang="en-IN" sz="3200" dirty="0" err="1">
                <a:solidFill>
                  <a:srgbClr val="C00000"/>
                </a:solidFill>
              </a:rPr>
              <a:t>अनुसार</a:t>
            </a:r>
            <a:r>
              <a:rPr lang="en-IN" sz="3200" dirty="0">
                <a:solidFill>
                  <a:srgbClr val="C00000"/>
                </a:solidFill>
              </a:rPr>
              <a:t> </a:t>
            </a:r>
            <a:r>
              <a:rPr lang="en-IN" sz="3200" dirty="0" err="1">
                <a:solidFill>
                  <a:srgbClr val="C00000"/>
                </a:solidFill>
              </a:rPr>
              <a:t>ह्या</a:t>
            </a:r>
            <a:r>
              <a:rPr lang="en-IN" sz="3200" dirty="0">
                <a:solidFill>
                  <a:srgbClr val="C00000"/>
                </a:solidFill>
              </a:rPr>
              <a:t> </a:t>
            </a:r>
            <a:r>
              <a:rPr lang="en-IN" sz="3200" dirty="0" err="1">
                <a:solidFill>
                  <a:srgbClr val="C00000"/>
                </a:solidFill>
              </a:rPr>
              <a:t>हक्कांना</a:t>
            </a:r>
            <a:r>
              <a:rPr lang="en-IN" sz="3200" dirty="0">
                <a:solidFill>
                  <a:srgbClr val="C00000"/>
                </a:solidFill>
              </a:rPr>
              <a:t> </a:t>
            </a:r>
            <a:r>
              <a:rPr lang="en-IN" sz="3200" dirty="0" err="1">
                <a:solidFill>
                  <a:srgbClr val="C00000"/>
                </a:solidFill>
              </a:rPr>
              <a:t>बाधा</a:t>
            </a:r>
            <a:r>
              <a:rPr lang="en-IN" sz="3200" dirty="0">
                <a:solidFill>
                  <a:srgbClr val="C00000"/>
                </a:solidFill>
              </a:rPr>
              <a:t> </a:t>
            </a:r>
            <a:r>
              <a:rPr lang="en-IN" sz="3200" dirty="0" err="1">
                <a:solidFill>
                  <a:srgbClr val="C00000"/>
                </a:solidFill>
              </a:rPr>
              <a:t>आणणारे</a:t>
            </a:r>
            <a:r>
              <a:rPr lang="en-IN" sz="3200" dirty="0">
                <a:solidFill>
                  <a:srgbClr val="C00000"/>
                </a:solidFill>
              </a:rPr>
              <a:t> </a:t>
            </a:r>
            <a:r>
              <a:rPr lang="en-IN" sz="3200" dirty="0" err="1">
                <a:solidFill>
                  <a:srgbClr val="C00000"/>
                </a:solidFill>
              </a:rPr>
              <a:t>वर्तन</a:t>
            </a:r>
            <a:r>
              <a:rPr lang="en-IN" sz="3200" dirty="0">
                <a:solidFill>
                  <a:srgbClr val="C00000"/>
                </a:solidFill>
              </a:rPr>
              <a:t> </a:t>
            </a:r>
            <a:r>
              <a:rPr lang="en-IN" sz="3200" dirty="0" err="1">
                <a:solidFill>
                  <a:srgbClr val="C00000"/>
                </a:solidFill>
              </a:rPr>
              <a:t>करणारा</a:t>
            </a:r>
            <a:r>
              <a:rPr lang="en-IN" sz="3200" dirty="0">
                <a:solidFill>
                  <a:srgbClr val="C00000"/>
                </a:solidFill>
              </a:rPr>
              <a:t> </a:t>
            </a:r>
            <a:r>
              <a:rPr lang="en-IN" sz="3200" dirty="0" err="1">
                <a:solidFill>
                  <a:srgbClr val="C00000"/>
                </a:solidFill>
              </a:rPr>
              <a:t>कोणताही</a:t>
            </a:r>
            <a:r>
              <a:rPr lang="en-IN" sz="3200" dirty="0">
                <a:solidFill>
                  <a:srgbClr val="C00000"/>
                </a:solidFill>
              </a:rPr>
              <a:t> </a:t>
            </a:r>
            <a:r>
              <a:rPr lang="en-IN" sz="3200" dirty="0" err="1">
                <a:solidFill>
                  <a:srgbClr val="C00000"/>
                </a:solidFill>
              </a:rPr>
              <a:t>शासकीय</a:t>
            </a:r>
            <a:r>
              <a:rPr lang="en-IN" sz="3200" dirty="0">
                <a:solidFill>
                  <a:srgbClr val="C00000"/>
                </a:solidFill>
              </a:rPr>
              <a:t> </a:t>
            </a:r>
            <a:r>
              <a:rPr lang="en-IN" sz="3200" dirty="0" err="1">
                <a:solidFill>
                  <a:srgbClr val="C00000"/>
                </a:solidFill>
              </a:rPr>
              <a:t>अधिकारी</a:t>
            </a:r>
            <a:r>
              <a:rPr lang="en-IN" sz="3200" dirty="0">
                <a:solidFill>
                  <a:srgbClr val="C00000"/>
                </a:solidFill>
              </a:rPr>
              <a:t> </a:t>
            </a:r>
            <a:r>
              <a:rPr lang="en-IN" sz="3200" dirty="0" err="1">
                <a:solidFill>
                  <a:srgbClr val="C00000"/>
                </a:solidFill>
              </a:rPr>
              <a:t>अथवा</a:t>
            </a:r>
            <a:r>
              <a:rPr lang="en-IN" sz="3200" dirty="0">
                <a:solidFill>
                  <a:srgbClr val="C00000"/>
                </a:solidFill>
              </a:rPr>
              <a:t> </a:t>
            </a:r>
            <a:r>
              <a:rPr lang="en-IN" sz="3200" dirty="0" err="1">
                <a:solidFill>
                  <a:srgbClr val="C00000"/>
                </a:solidFill>
              </a:rPr>
              <a:t>समिती</a:t>
            </a:r>
            <a:r>
              <a:rPr lang="en-IN" sz="3200" dirty="0">
                <a:solidFill>
                  <a:srgbClr val="C00000"/>
                </a:solidFill>
              </a:rPr>
              <a:t> </a:t>
            </a:r>
            <a:r>
              <a:rPr lang="en-IN" sz="3200" dirty="0" err="1">
                <a:solidFill>
                  <a:srgbClr val="C00000"/>
                </a:solidFill>
              </a:rPr>
              <a:t>दोषी</a:t>
            </a:r>
            <a:r>
              <a:rPr lang="en-IN" sz="3200" dirty="0">
                <a:solidFill>
                  <a:srgbClr val="C00000"/>
                </a:solidFill>
              </a:rPr>
              <a:t> </a:t>
            </a:r>
            <a:r>
              <a:rPr lang="en-IN" sz="3200" dirty="0" err="1">
                <a:solidFill>
                  <a:srgbClr val="C00000"/>
                </a:solidFill>
              </a:rPr>
              <a:t>मानून</a:t>
            </a:r>
            <a:r>
              <a:rPr lang="en-IN" sz="3200" dirty="0">
                <a:solidFill>
                  <a:srgbClr val="C00000"/>
                </a:solidFill>
              </a:rPr>
              <a:t> </a:t>
            </a:r>
            <a:r>
              <a:rPr lang="en-IN" sz="3200" dirty="0" err="1">
                <a:solidFill>
                  <a:srgbClr val="C00000"/>
                </a:solidFill>
              </a:rPr>
              <a:t>त्यांच्यावर</a:t>
            </a:r>
            <a:r>
              <a:rPr lang="en-IN" sz="3200" dirty="0">
                <a:solidFill>
                  <a:srgbClr val="C00000"/>
                </a:solidFill>
              </a:rPr>
              <a:t> </a:t>
            </a:r>
            <a:r>
              <a:rPr lang="en-IN" sz="3200" dirty="0" err="1">
                <a:solidFill>
                  <a:srgbClr val="C00000"/>
                </a:solidFill>
              </a:rPr>
              <a:t>कायदेशीर</a:t>
            </a:r>
            <a:r>
              <a:rPr lang="en-IN" sz="3200" dirty="0">
                <a:solidFill>
                  <a:srgbClr val="C00000"/>
                </a:solidFill>
              </a:rPr>
              <a:t> </a:t>
            </a:r>
            <a:r>
              <a:rPr lang="en-IN" sz="3200" dirty="0" err="1">
                <a:solidFill>
                  <a:srgbClr val="C00000"/>
                </a:solidFill>
              </a:rPr>
              <a:t>कारवाई</a:t>
            </a:r>
            <a:r>
              <a:rPr lang="en-IN" sz="3200" dirty="0">
                <a:solidFill>
                  <a:srgbClr val="C00000"/>
                </a:solidFill>
              </a:rPr>
              <a:t> </a:t>
            </a:r>
            <a:r>
              <a:rPr lang="en-IN" sz="3200" dirty="0" err="1">
                <a:solidFill>
                  <a:srgbClr val="C00000"/>
                </a:solidFill>
              </a:rPr>
              <a:t>करण्यात</a:t>
            </a:r>
            <a:r>
              <a:rPr lang="en-IN" sz="3200" dirty="0">
                <a:solidFill>
                  <a:srgbClr val="C00000"/>
                </a:solidFill>
              </a:rPr>
              <a:t> </a:t>
            </a:r>
            <a:r>
              <a:rPr lang="en-IN" sz="3200" dirty="0" err="1">
                <a:solidFill>
                  <a:srgbClr val="C00000"/>
                </a:solidFill>
              </a:rPr>
              <a:t>येईल</a:t>
            </a:r>
            <a:r>
              <a:rPr lang="en-IN" sz="3200" dirty="0">
                <a:solidFill>
                  <a:srgbClr val="C00000"/>
                </a:solidFill>
              </a:rPr>
              <a:t> </a:t>
            </a:r>
            <a:r>
              <a:rPr lang="en-IN" sz="3200" dirty="0" err="1">
                <a:solidFill>
                  <a:srgbClr val="C00000"/>
                </a:solidFill>
              </a:rPr>
              <a:t>अशी</a:t>
            </a:r>
            <a:r>
              <a:rPr lang="en-IN" sz="3200" dirty="0">
                <a:solidFill>
                  <a:srgbClr val="C00000"/>
                </a:solidFill>
              </a:rPr>
              <a:t> </a:t>
            </a:r>
            <a:r>
              <a:rPr lang="en-IN" sz="3200" dirty="0" err="1">
                <a:solidFill>
                  <a:srgbClr val="C00000"/>
                </a:solidFill>
              </a:rPr>
              <a:t>तरतूद</a:t>
            </a:r>
            <a:r>
              <a:rPr lang="en-IN" sz="3200" dirty="0">
                <a:solidFill>
                  <a:srgbClr val="C00000"/>
                </a:solidFill>
              </a:rPr>
              <a:t> </a:t>
            </a:r>
            <a:r>
              <a:rPr lang="en-IN" sz="3200" dirty="0" err="1">
                <a:solidFill>
                  <a:srgbClr val="C00000"/>
                </a:solidFill>
              </a:rPr>
              <a:t>आहे</a:t>
            </a:r>
            <a:r>
              <a:rPr lang="en-US" sz="3200" dirty="0">
                <a:solidFill>
                  <a:srgbClr val="C00000"/>
                </a:solidFill>
              </a:rPr>
              <a:t>. </a:t>
            </a:r>
            <a:endParaRPr lang="mr-IN" sz="3200" dirty="0">
              <a:solidFill>
                <a:srgbClr val="C00000"/>
              </a:solidFill>
            </a:endParaRPr>
          </a:p>
          <a:p>
            <a:r>
              <a:rPr lang="en-IN" sz="3200" dirty="0" err="1">
                <a:solidFill>
                  <a:schemeClr val="accent6">
                    <a:lumMod val="50000"/>
                  </a:schemeClr>
                </a:solidFill>
              </a:rPr>
              <a:t>उघडच</a:t>
            </a:r>
            <a:r>
              <a:rPr lang="en-IN" sz="3200" dirty="0">
                <a:solidFill>
                  <a:schemeClr val="accent6">
                    <a:lumMod val="50000"/>
                  </a:schemeClr>
                </a:solidFill>
              </a:rPr>
              <a:t> </a:t>
            </a:r>
            <a:r>
              <a:rPr lang="en-IN" sz="3200" dirty="0" err="1">
                <a:solidFill>
                  <a:schemeClr val="accent6">
                    <a:lumMod val="50000"/>
                  </a:schemeClr>
                </a:solidFill>
              </a:rPr>
              <a:t>आहे</a:t>
            </a:r>
            <a:r>
              <a:rPr lang="en-IN" sz="3200" dirty="0">
                <a:solidFill>
                  <a:schemeClr val="accent6">
                    <a:lumMod val="50000"/>
                  </a:schemeClr>
                </a:solidFill>
              </a:rPr>
              <a:t> </a:t>
            </a:r>
            <a:r>
              <a:rPr lang="en-IN" sz="3200" dirty="0" err="1">
                <a:solidFill>
                  <a:schemeClr val="accent6">
                    <a:lumMod val="50000"/>
                  </a:schemeClr>
                </a:solidFill>
              </a:rPr>
              <a:t>की</a:t>
            </a:r>
            <a:r>
              <a:rPr lang="en-IN" sz="3200" dirty="0">
                <a:solidFill>
                  <a:schemeClr val="accent6">
                    <a:lumMod val="50000"/>
                  </a:schemeClr>
                </a:solidFill>
              </a:rPr>
              <a:t> </a:t>
            </a:r>
            <a:r>
              <a:rPr lang="en-IN" sz="3200" dirty="0" err="1">
                <a:solidFill>
                  <a:schemeClr val="accent6">
                    <a:lumMod val="50000"/>
                  </a:schemeClr>
                </a:solidFill>
              </a:rPr>
              <a:t>वनाधिकार</a:t>
            </a:r>
            <a:r>
              <a:rPr lang="en-IN" sz="3200" dirty="0">
                <a:solidFill>
                  <a:schemeClr val="accent6">
                    <a:lumMod val="50000"/>
                  </a:schemeClr>
                </a:solidFill>
              </a:rPr>
              <a:t> </a:t>
            </a:r>
            <a:r>
              <a:rPr lang="en-IN" sz="3200" dirty="0" err="1">
                <a:solidFill>
                  <a:schemeClr val="accent6">
                    <a:lumMod val="50000"/>
                  </a:schemeClr>
                </a:solidFill>
              </a:rPr>
              <a:t>कायदा</a:t>
            </a:r>
            <a:r>
              <a:rPr lang="en-IN" sz="3200" dirty="0">
                <a:solidFill>
                  <a:schemeClr val="accent6">
                    <a:lumMod val="50000"/>
                  </a:schemeClr>
                </a:solidFill>
              </a:rPr>
              <a:t> </a:t>
            </a:r>
            <a:r>
              <a:rPr lang="en-IN" sz="3200" dirty="0" err="1">
                <a:solidFill>
                  <a:schemeClr val="accent6">
                    <a:lumMod val="50000"/>
                  </a:schemeClr>
                </a:solidFill>
              </a:rPr>
              <a:t>ही</a:t>
            </a:r>
            <a:r>
              <a:rPr lang="en-IN" sz="3200" dirty="0">
                <a:solidFill>
                  <a:schemeClr val="accent6">
                    <a:lumMod val="50000"/>
                  </a:schemeClr>
                </a:solidFill>
              </a:rPr>
              <a:t> </a:t>
            </a:r>
            <a:r>
              <a:rPr lang="en-IN" sz="3200" dirty="0" err="1">
                <a:solidFill>
                  <a:schemeClr val="accent6">
                    <a:lumMod val="50000"/>
                  </a:schemeClr>
                </a:solidFill>
              </a:rPr>
              <a:t>समाजाच्या</a:t>
            </a:r>
            <a:r>
              <a:rPr lang="en-IN" sz="3200" dirty="0">
                <a:solidFill>
                  <a:schemeClr val="accent6">
                    <a:lumMod val="50000"/>
                  </a:schemeClr>
                </a:solidFill>
              </a:rPr>
              <a:t> </a:t>
            </a:r>
            <a:r>
              <a:rPr lang="en-IN" sz="3200" dirty="0" err="1">
                <a:solidFill>
                  <a:schemeClr val="accent6">
                    <a:lumMod val="50000"/>
                  </a:schemeClr>
                </a:solidFill>
              </a:rPr>
              <a:t>शासकीय</a:t>
            </a:r>
            <a:r>
              <a:rPr lang="en-IN" sz="3200" dirty="0">
                <a:solidFill>
                  <a:schemeClr val="accent6">
                    <a:lumMod val="50000"/>
                  </a:schemeClr>
                </a:solidFill>
              </a:rPr>
              <a:t> </a:t>
            </a:r>
            <a:r>
              <a:rPr lang="en-IN" sz="3200" dirty="0" err="1">
                <a:solidFill>
                  <a:schemeClr val="accent6">
                    <a:lumMod val="50000"/>
                  </a:schemeClr>
                </a:solidFill>
              </a:rPr>
              <a:t>यंत्रणा</a:t>
            </a:r>
            <a:r>
              <a:rPr lang="en-US" sz="3200" dirty="0">
                <a:solidFill>
                  <a:schemeClr val="accent6">
                    <a:lumMod val="50000"/>
                  </a:schemeClr>
                </a:solidFill>
              </a:rPr>
              <a:t>, </a:t>
            </a:r>
            <a:r>
              <a:rPr lang="en-IN" sz="3200" dirty="0" err="1">
                <a:solidFill>
                  <a:schemeClr val="accent6">
                    <a:lumMod val="50000"/>
                  </a:schemeClr>
                </a:solidFill>
              </a:rPr>
              <a:t>वैज्ञानिक</a:t>
            </a:r>
            <a:r>
              <a:rPr lang="en-IN" sz="3200" dirty="0">
                <a:solidFill>
                  <a:schemeClr val="accent6">
                    <a:lumMod val="50000"/>
                  </a:schemeClr>
                </a:solidFill>
              </a:rPr>
              <a:t> व </a:t>
            </a:r>
            <a:r>
              <a:rPr lang="en-IN" sz="3200" dirty="0" err="1">
                <a:solidFill>
                  <a:schemeClr val="accent6">
                    <a:lumMod val="50000"/>
                  </a:schemeClr>
                </a:solidFill>
              </a:rPr>
              <a:t>जनसामान्य</a:t>
            </a:r>
            <a:r>
              <a:rPr lang="en-IN" sz="3200" dirty="0">
                <a:solidFill>
                  <a:schemeClr val="accent6">
                    <a:lumMod val="50000"/>
                  </a:schemeClr>
                </a:solidFill>
              </a:rPr>
              <a:t> </a:t>
            </a:r>
            <a:r>
              <a:rPr lang="en-IN" sz="3200" dirty="0" err="1">
                <a:solidFill>
                  <a:schemeClr val="accent6">
                    <a:lumMod val="50000"/>
                  </a:schemeClr>
                </a:solidFill>
              </a:rPr>
              <a:t>अशा</a:t>
            </a:r>
            <a:r>
              <a:rPr lang="en-IN" sz="3200" dirty="0">
                <a:solidFill>
                  <a:schemeClr val="accent6">
                    <a:lumMod val="50000"/>
                  </a:schemeClr>
                </a:solidFill>
              </a:rPr>
              <a:t> </a:t>
            </a:r>
            <a:r>
              <a:rPr lang="en-IN" sz="3200" dirty="0" err="1">
                <a:solidFill>
                  <a:schemeClr val="accent6">
                    <a:lumMod val="50000"/>
                  </a:schemeClr>
                </a:solidFill>
              </a:rPr>
              <a:t>वेगवेगळ्या</a:t>
            </a:r>
            <a:r>
              <a:rPr lang="en-IN" sz="3200" dirty="0">
                <a:solidFill>
                  <a:schemeClr val="accent6">
                    <a:lumMod val="50000"/>
                  </a:schemeClr>
                </a:solidFill>
              </a:rPr>
              <a:t> </a:t>
            </a:r>
            <a:r>
              <a:rPr lang="en-IN" sz="3200" dirty="0" err="1">
                <a:solidFill>
                  <a:schemeClr val="accent6">
                    <a:lumMod val="50000"/>
                  </a:schemeClr>
                </a:solidFill>
              </a:rPr>
              <a:t>घटकांना</a:t>
            </a:r>
            <a:r>
              <a:rPr lang="en-US" sz="3200" dirty="0">
                <a:solidFill>
                  <a:schemeClr val="accent6">
                    <a:lumMod val="50000"/>
                  </a:schemeClr>
                </a:solidFill>
              </a:rPr>
              <a:t>, “</a:t>
            </a:r>
            <a:r>
              <a:rPr lang="en-IN" sz="3200" dirty="0" err="1">
                <a:solidFill>
                  <a:schemeClr val="accent6">
                    <a:lumMod val="50000"/>
                  </a:schemeClr>
                </a:solidFill>
              </a:rPr>
              <a:t>साथी</a:t>
            </a:r>
            <a:r>
              <a:rPr lang="en-IN" sz="3200" dirty="0">
                <a:solidFill>
                  <a:schemeClr val="accent6">
                    <a:lumMod val="50000"/>
                  </a:schemeClr>
                </a:solidFill>
              </a:rPr>
              <a:t> </a:t>
            </a:r>
            <a:r>
              <a:rPr lang="en-IN" sz="3200" dirty="0" err="1">
                <a:solidFill>
                  <a:schemeClr val="accent6">
                    <a:lumMod val="50000"/>
                  </a:schemeClr>
                </a:solidFill>
              </a:rPr>
              <a:t>हाथ</a:t>
            </a:r>
            <a:r>
              <a:rPr lang="en-IN" sz="3200" dirty="0">
                <a:solidFill>
                  <a:schemeClr val="accent6">
                    <a:lumMod val="50000"/>
                  </a:schemeClr>
                </a:solidFill>
              </a:rPr>
              <a:t> </a:t>
            </a:r>
            <a:r>
              <a:rPr lang="en-IN" sz="3200" dirty="0" err="1">
                <a:solidFill>
                  <a:schemeClr val="accent6">
                    <a:lumMod val="50000"/>
                  </a:schemeClr>
                </a:solidFill>
              </a:rPr>
              <a:t>बढाना</a:t>
            </a:r>
            <a:r>
              <a:rPr lang="en-US" sz="3200" dirty="0">
                <a:solidFill>
                  <a:schemeClr val="accent6">
                    <a:lumMod val="50000"/>
                  </a:schemeClr>
                </a:solidFill>
              </a:rPr>
              <a:t>”</a:t>
            </a:r>
            <a:r>
              <a:rPr lang="en-IN" sz="3200" dirty="0" err="1">
                <a:solidFill>
                  <a:schemeClr val="accent6">
                    <a:lumMod val="50000"/>
                  </a:schemeClr>
                </a:solidFill>
              </a:rPr>
              <a:t>ची</a:t>
            </a:r>
            <a:r>
              <a:rPr lang="en-IN" sz="3200" dirty="0">
                <a:solidFill>
                  <a:schemeClr val="accent6">
                    <a:lumMod val="50000"/>
                  </a:schemeClr>
                </a:solidFill>
              </a:rPr>
              <a:t> </a:t>
            </a:r>
            <a:r>
              <a:rPr lang="en-IN" sz="3200" dirty="0" err="1">
                <a:solidFill>
                  <a:schemeClr val="accent6">
                    <a:lumMod val="50000"/>
                  </a:schemeClr>
                </a:solidFill>
              </a:rPr>
              <a:t>सुसंधी</a:t>
            </a:r>
            <a:r>
              <a:rPr lang="en-IN" sz="3200" dirty="0">
                <a:solidFill>
                  <a:schemeClr val="accent6">
                    <a:lumMod val="50000"/>
                  </a:schemeClr>
                </a:solidFill>
              </a:rPr>
              <a:t> </a:t>
            </a:r>
            <a:r>
              <a:rPr lang="en-IN" sz="3200" dirty="0" err="1">
                <a:solidFill>
                  <a:schemeClr val="accent6">
                    <a:lumMod val="50000"/>
                  </a:schemeClr>
                </a:solidFill>
              </a:rPr>
              <a:t>आहे</a:t>
            </a:r>
            <a:r>
              <a:rPr lang="en-US" sz="3200" dirty="0">
                <a:solidFill>
                  <a:schemeClr val="accent6">
                    <a:lumMod val="50000"/>
                  </a:schemeClr>
                </a:solidFill>
              </a:rPr>
              <a:t>. </a:t>
            </a:r>
            <a:r>
              <a:rPr lang="en-IN" sz="3200" dirty="0" err="1">
                <a:solidFill>
                  <a:schemeClr val="accent6">
                    <a:lumMod val="50000"/>
                  </a:schemeClr>
                </a:solidFill>
              </a:rPr>
              <a:t>ग्रामसभेच्या</a:t>
            </a:r>
            <a:r>
              <a:rPr lang="en-IN" sz="3200" dirty="0">
                <a:solidFill>
                  <a:schemeClr val="accent6">
                    <a:lumMod val="50000"/>
                  </a:schemeClr>
                </a:solidFill>
              </a:rPr>
              <a:t> </a:t>
            </a:r>
            <a:r>
              <a:rPr lang="en-IN" sz="3200" dirty="0" err="1">
                <a:solidFill>
                  <a:schemeClr val="accent6">
                    <a:lumMod val="50000"/>
                  </a:schemeClr>
                </a:solidFill>
              </a:rPr>
              <a:t>पातळीपर्य़ंत</a:t>
            </a:r>
            <a:r>
              <a:rPr lang="en-IN" sz="3200" dirty="0">
                <a:solidFill>
                  <a:schemeClr val="accent6">
                    <a:lumMod val="50000"/>
                  </a:schemeClr>
                </a:solidFill>
              </a:rPr>
              <a:t> </a:t>
            </a:r>
            <a:r>
              <a:rPr lang="en-IN" sz="3200" dirty="0" err="1">
                <a:solidFill>
                  <a:schemeClr val="accent6">
                    <a:lumMod val="50000"/>
                  </a:schemeClr>
                </a:solidFill>
              </a:rPr>
              <a:t>लोक</a:t>
            </a:r>
            <a:r>
              <a:rPr lang="en-IN" sz="3200" dirty="0">
                <a:solidFill>
                  <a:schemeClr val="accent6">
                    <a:lumMod val="50000"/>
                  </a:schemeClr>
                </a:solidFill>
              </a:rPr>
              <a:t> </a:t>
            </a:r>
            <a:r>
              <a:rPr lang="en-IN" sz="3200" dirty="0" err="1">
                <a:solidFill>
                  <a:schemeClr val="accent6">
                    <a:lumMod val="50000"/>
                  </a:schemeClr>
                </a:solidFill>
              </a:rPr>
              <a:t>सक्षम</a:t>
            </a:r>
            <a:r>
              <a:rPr lang="en-IN" sz="3200" dirty="0">
                <a:solidFill>
                  <a:schemeClr val="accent6">
                    <a:lumMod val="50000"/>
                  </a:schemeClr>
                </a:solidFill>
              </a:rPr>
              <a:t> </a:t>
            </a:r>
            <a:r>
              <a:rPr lang="en-IN" sz="3200" dirty="0" err="1">
                <a:solidFill>
                  <a:schemeClr val="accent6">
                    <a:lumMod val="50000"/>
                  </a:schemeClr>
                </a:solidFill>
              </a:rPr>
              <a:t>झाल्यावरच</a:t>
            </a:r>
            <a:r>
              <a:rPr lang="en-IN" sz="3200" dirty="0">
                <a:solidFill>
                  <a:schemeClr val="accent6">
                    <a:lumMod val="50000"/>
                  </a:schemeClr>
                </a:solidFill>
              </a:rPr>
              <a:t> </a:t>
            </a:r>
            <a:r>
              <a:rPr lang="en-IN" sz="3200" dirty="0" err="1">
                <a:solidFill>
                  <a:schemeClr val="accent6">
                    <a:lumMod val="50000"/>
                  </a:schemeClr>
                </a:solidFill>
              </a:rPr>
              <a:t>ह्या</a:t>
            </a:r>
            <a:r>
              <a:rPr lang="en-IN" sz="3200" dirty="0">
                <a:solidFill>
                  <a:schemeClr val="accent6">
                    <a:lumMod val="50000"/>
                  </a:schemeClr>
                </a:solidFill>
              </a:rPr>
              <a:t> </a:t>
            </a:r>
            <a:r>
              <a:rPr lang="en-IN" sz="3200" dirty="0" err="1">
                <a:solidFill>
                  <a:schemeClr val="accent6">
                    <a:lumMod val="50000"/>
                  </a:schemeClr>
                </a:solidFill>
              </a:rPr>
              <a:t>दिशेने</a:t>
            </a:r>
            <a:r>
              <a:rPr lang="en-IN" sz="3200" dirty="0">
                <a:solidFill>
                  <a:schemeClr val="accent6">
                    <a:lumMod val="50000"/>
                  </a:schemeClr>
                </a:solidFill>
              </a:rPr>
              <a:t> </a:t>
            </a:r>
            <a:r>
              <a:rPr lang="en-IN" sz="3200" dirty="0" err="1">
                <a:solidFill>
                  <a:schemeClr val="accent6">
                    <a:lumMod val="50000"/>
                  </a:schemeClr>
                </a:solidFill>
              </a:rPr>
              <a:t>ठोस</a:t>
            </a:r>
            <a:r>
              <a:rPr lang="en-IN" sz="3200" dirty="0">
                <a:solidFill>
                  <a:schemeClr val="accent6">
                    <a:lumMod val="50000"/>
                  </a:schemeClr>
                </a:solidFill>
              </a:rPr>
              <a:t> </a:t>
            </a:r>
            <a:r>
              <a:rPr lang="en-IN" sz="3200" dirty="0" err="1">
                <a:solidFill>
                  <a:schemeClr val="accent6">
                    <a:lumMod val="50000"/>
                  </a:schemeClr>
                </a:solidFill>
              </a:rPr>
              <a:t>प्रगती</a:t>
            </a:r>
            <a:r>
              <a:rPr lang="en-IN" sz="3200" dirty="0">
                <a:solidFill>
                  <a:schemeClr val="accent6">
                    <a:lumMod val="50000"/>
                  </a:schemeClr>
                </a:solidFill>
              </a:rPr>
              <a:t> </a:t>
            </a:r>
            <a:r>
              <a:rPr lang="en-IN" sz="3200" dirty="0" err="1">
                <a:solidFill>
                  <a:schemeClr val="accent6">
                    <a:lumMod val="50000"/>
                  </a:schemeClr>
                </a:solidFill>
              </a:rPr>
              <a:t>होऊ</a:t>
            </a:r>
            <a:r>
              <a:rPr lang="en-IN" sz="3200" dirty="0">
                <a:solidFill>
                  <a:schemeClr val="accent6">
                    <a:lumMod val="50000"/>
                  </a:schemeClr>
                </a:solidFill>
              </a:rPr>
              <a:t> </a:t>
            </a:r>
            <a:r>
              <a:rPr lang="en-IN" sz="3200" dirty="0" err="1">
                <a:solidFill>
                  <a:schemeClr val="accent6">
                    <a:lumMod val="50000"/>
                  </a:schemeClr>
                </a:solidFill>
              </a:rPr>
              <a:t>शकेल</a:t>
            </a:r>
            <a:r>
              <a:rPr lang="en-US" sz="3200" dirty="0"/>
              <a:t>. </a:t>
            </a:r>
            <a:endParaRPr lang="en-IN" sz="3200" dirty="0"/>
          </a:p>
        </p:txBody>
      </p:sp>
      <p:sp>
        <p:nvSpPr>
          <p:cNvPr id="4" name="Footer Placeholder 3">
            <a:extLst>
              <a:ext uri="{FF2B5EF4-FFF2-40B4-BE49-F238E27FC236}">
                <a16:creationId xmlns:a16="http://schemas.microsoft.com/office/drawing/2014/main" id="{879EE6C3-C164-4A28-B453-19A56B20592C}"/>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BECF9C71-EBDA-4573-B47B-742C0B7345C3}"/>
              </a:ext>
            </a:extLst>
          </p:cNvPr>
          <p:cNvSpPr>
            <a:spLocks noGrp="1"/>
          </p:cNvSpPr>
          <p:nvPr>
            <p:ph type="sldNum" sz="quarter" idx="12"/>
          </p:nvPr>
        </p:nvSpPr>
        <p:spPr/>
        <p:txBody>
          <a:bodyPr/>
          <a:lstStyle/>
          <a:p>
            <a:fld id="{385A2BCB-C2FE-4B4C-A02A-97FA466E2302}" type="slidenum">
              <a:rPr lang="en-IN" smtClean="0"/>
              <a:t>6</a:t>
            </a:fld>
            <a:endParaRPr lang="en-IN"/>
          </a:p>
        </p:txBody>
      </p:sp>
    </p:spTree>
    <p:extLst>
      <p:ext uri="{BB962C8B-B14F-4D97-AF65-F5344CB8AC3E}">
        <p14:creationId xmlns:p14="http://schemas.microsoft.com/office/powerpoint/2010/main" val="6039809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E983BFE-666F-42E4-AE4F-9760835A73EC}"/>
              </a:ext>
            </a:extLst>
          </p:cNvPr>
          <p:cNvSpPr>
            <a:spLocks noGrp="1"/>
          </p:cNvSpPr>
          <p:nvPr>
            <p:ph type="title"/>
          </p:nvPr>
        </p:nvSpPr>
        <p:spPr/>
        <p:txBody>
          <a:bodyPr/>
          <a:lstStyle/>
          <a:p>
            <a:r>
              <a:rPr lang="mr-IN" altLang="en-US"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आपापल्या क्षेत्रात सार्वभौम ग्रामसभा</a:t>
            </a:r>
            <a:endParaRPr lang="en-US" altLang="en-US"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5" name="Content Placeholder 2">
            <a:extLst>
              <a:ext uri="{FF2B5EF4-FFF2-40B4-BE49-F238E27FC236}">
                <a16:creationId xmlns:a16="http://schemas.microsoft.com/office/drawing/2014/main" id="{39A4AF6B-1E9D-46B7-9F7C-752664A7CCED}"/>
              </a:ext>
            </a:extLst>
          </p:cNvPr>
          <p:cNvSpPr>
            <a:spLocks noGrp="1"/>
          </p:cNvSpPr>
          <p:nvPr>
            <p:ph idx="1"/>
          </p:nvPr>
        </p:nvSpPr>
        <p:spPr/>
        <p:txBody>
          <a:bodyPr/>
          <a:lstStyle/>
          <a:p>
            <a:r>
              <a:rPr lang="mr-IN" altLang="en-US" dirty="0">
                <a:solidFill>
                  <a:srgbClr val="7030A0"/>
                </a:solidFill>
                <a:latin typeface="Arial Unicode MS" panose="020B0604020202020204" pitchFamily="34" charset="-128"/>
                <a:ea typeface="Arial Unicode MS" panose="020B0604020202020204" pitchFamily="34" charset="-128"/>
              </a:rPr>
              <a:t>आदिवासी स्वशासन व वनाधिकार कायद्यांतून ग्रामसभांना सामुहिक हक्क प्राप्त होणे हे लोकशाहीच्या दृष्टीने महत्वाचे प्रगतीपर पाउल आहे </a:t>
            </a:r>
          </a:p>
          <a:p>
            <a:r>
              <a:rPr lang="hi-IN" altLang="en-US" dirty="0">
                <a:solidFill>
                  <a:srgbClr val="C00000"/>
                </a:solidFill>
                <a:latin typeface="Arial Unicode MS" panose="020B0604020202020204" pitchFamily="34" charset="-128"/>
                <a:ea typeface="Arial Unicode MS" panose="020B0604020202020204" pitchFamily="34" charset="-128"/>
              </a:rPr>
              <a:t>२०१० सालापासून मेंढा (लेखा) गावापासून</a:t>
            </a:r>
            <a:r>
              <a:rPr lang="en-US" altLang="en-US" dirty="0">
                <a:solidFill>
                  <a:srgbClr val="C00000"/>
                </a:solidFill>
                <a:latin typeface="Arial Unicode MS" panose="020B0604020202020204" pitchFamily="34" charset="-128"/>
                <a:ea typeface="Arial Unicode MS" panose="020B0604020202020204" pitchFamily="34" charset="-128"/>
              </a:rPr>
              <a:t> </a:t>
            </a:r>
            <a:r>
              <a:rPr lang="hi-IN" altLang="en-US" dirty="0">
                <a:solidFill>
                  <a:srgbClr val="C00000"/>
                </a:solidFill>
                <a:latin typeface="Arial Unicode MS" panose="020B0604020202020204" pitchFamily="34" charset="-128"/>
                <a:ea typeface="Arial Unicode MS" panose="020B0604020202020204" pitchFamily="34" charset="-128"/>
              </a:rPr>
              <a:t>स्थानिक समाजांना सामूहिक वनसंपत्तीवरचे व्यवस्थापन अधिकार देण्याच्या कार्यक्रमाचा शुभारंभ</a:t>
            </a:r>
            <a:endParaRPr lang="en-US" altLang="en-US" dirty="0">
              <a:solidFill>
                <a:srgbClr val="C00000"/>
              </a:solidFill>
              <a:latin typeface="Arial Unicode MS" panose="020B0604020202020204" pitchFamily="34" charset="-128"/>
              <a:ea typeface="Arial Unicode MS" panose="020B0604020202020204" pitchFamily="34" charset="-128"/>
            </a:endParaRPr>
          </a:p>
          <a:p>
            <a:r>
              <a:rPr lang="en-US" altLang="en-US" dirty="0" err="1">
                <a:solidFill>
                  <a:srgbClr val="7030A0"/>
                </a:solidFill>
                <a:latin typeface="Arial Unicode MS" panose="020B0604020202020204" pitchFamily="34" charset="-128"/>
                <a:ea typeface="Arial Unicode MS" panose="020B0604020202020204" pitchFamily="34" charset="-128"/>
              </a:rPr>
              <a:t>आतापावेतो</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सावकाश</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का</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होईना</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परंतु</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भरीव</a:t>
            </a:r>
            <a:r>
              <a:rPr lang="en-US" altLang="en-US" dirty="0">
                <a:solidFill>
                  <a:srgbClr val="7030A0"/>
                </a:solidFill>
                <a:latin typeface="Arial Unicode MS" panose="020B0604020202020204" pitchFamily="34" charset="-128"/>
                <a:ea typeface="Arial Unicode MS" panose="020B0604020202020204" pitchFamily="34" charset="-128"/>
              </a:rPr>
              <a:t> </a:t>
            </a:r>
            <a:r>
              <a:rPr lang="en-US" altLang="en-US" dirty="0" err="1">
                <a:solidFill>
                  <a:srgbClr val="7030A0"/>
                </a:solidFill>
                <a:latin typeface="Arial Unicode MS" panose="020B0604020202020204" pitchFamily="34" charset="-128"/>
                <a:ea typeface="Arial Unicode MS" panose="020B0604020202020204" pitchFamily="34" charset="-128"/>
              </a:rPr>
              <a:t>प्रगती</a:t>
            </a:r>
            <a:r>
              <a:rPr lang="mr-IN" altLang="en-US" dirty="0">
                <a:solidFill>
                  <a:srgbClr val="7030A0"/>
                </a:solidFill>
                <a:latin typeface="Arial Unicode MS" panose="020B0604020202020204" pitchFamily="34" charset="-128"/>
                <a:ea typeface="Arial Unicode MS" panose="020B0604020202020204" pitchFamily="34" charset="-128"/>
              </a:rPr>
              <a:t>, हजारो गावांना सामुहिक वनसंपत्तीचे अधिकार </a:t>
            </a:r>
            <a:endParaRPr lang="en-US" altLang="en-US" dirty="0">
              <a:solidFill>
                <a:srgbClr val="7030A0"/>
              </a:solidFill>
              <a:latin typeface="Arial Unicode MS" panose="020B0604020202020204" pitchFamily="34" charset="-128"/>
              <a:ea typeface="Arial Unicode MS" panose="020B0604020202020204" pitchFamily="34" charset="-128"/>
            </a:endParaRPr>
          </a:p>
          <a:p>
            <a:r>
              <a:rPr lang="mr-IN" altLang="en-US" dirty="0">
                <a:solidFill>
                  <a:srgbClr val="C00000"/>
                </a:solidFill>
                <a:latin typeface="Arial Unicode MS" panose="020B0604020202020204" pitchFamily="34" charset="-128"/>
                <a:ea typeface="Arial Unicode MS" panose="020B0604020202020204" pitchFamily="34" charset="-128"/>
              </a:rPr>
              <a:t>ग्रामसभांनी वन व्यवस्थापनाचे </a:t>
            </a:r>
            <a:r>
              <a:rPr lang="en-US" altLang="en-US" dirty="0" err="1">
                <a:solidFill>
                  <a:srgbClr val="C00000"/>
                </a:solidFill>
                <a:latin typeface="Arial Unicode MS" panose="020B0604020202020204" pitchFamily="34" charset="-128"/>
                <a:ea typeface="Arial Unicode MS" panose="020B0604020202020204" pitchFamily="34" charset="-128"/>
              </a:rPr>
              <a:t>स्थल-कालानुरूप</a:t>
            </a:r>
            <a:r>
              <a:rPr lang="en-US" altLang="en-US" dirty="0">
                <a:solidFill>
                  <a:srgbClr val="C00000"/>
                </a:solidFill>
                <a:latin typeface="Arial Unicode MS" panose="020B0604020202020204" pitchFamily="34" charset="-128"/>
                <a:ea typeface="Arial Unicode MS" panose="020B0604020202020204" pitchFamily="34" charset="-128"/>
              </a:rPr>
              <a:t> </a:t>
            </a:r>
            <a:r>
              <a:rPr lang="mr-IN" altLang="en-US" dirty="0">
                <a:solidFill>
                  <a:srgbClr val="C00000"/>
                </a:solidFill>
                <a:latin typeface="Arial Unicode MS" panose="020B0604020202020204" pitchFamily="34" charset="-128"/>
                <a:ea typeface="Arial Unicode MS" panose="020B0604020202020204" pitchFamily="34" charset="-128"/>
              </a:rPr>
              <a:t>नियम बनवणे </a:t>
            </a:r>
            <a:r>
              <a:rPr lang="en-US" altLang="en-US" dirty="0" err="1">
                <a:solidFill>
                  <a:srgbClr val="C00000"/>
                </a:solidFill>
                <a:latin typeface="Arial Unicode MS" panose="020B0604020202020204" pitchFamily="34" charset="-128"/>
                <a:ea typeface="Arial Unicode MS" panose="020B0604020202020204" pitchFamily="34" charset="-128"/>
              </a:rPr>
              <a:t>हा</a:t>
            </a:r>
            <a:r>
              <a:rPr lang="en-US" altLang="en-US" dirty="0">
                <a:solidFill>
                  <a:srgbClr val="C00000"/>
                </a:solidFill>
                <a:latin typeface="Arial Unicode MS" panose="020B0604020202020204" pitchFamily="34" charset="-128"/>
                <a:ea typeface="Arial Unicode MS" panose="020B0604020202020204" pitchFamily="34" charset="-128"/>
              </a:rPr>
              <a:t> </a:t>
            </a:r>
            <a:r>
              <a:rPr lang="en-US" altLang="en-US" dirty="0" err="1">
                <a:solidFill>
                  <a:srgbClr val="C00000"/>
                </a:solidFill>
                <a:latin typeface="Arial Unicode MS" panose="020B0604020202020204" pitchFamily="34" charset="-128"/>
                <a:ea typeface="Arial Unicode MS" panose="020B0604020202020204" pitchFamily="34" charset="-128"/>
              </a:rPr>
              <a:t>ह्या</a:t>
            </a:r>
            <a:r>
              <a:rPr lang="en-US" altLang="en-US" dirty="0">
                <a:solidFill>
                  <a:srgbClr val="C00000"/>
                </a:solidFill>
                <a:latin typeface="Arial Unicode MS" panose="020B0604020202020204" pitchFamily="34" charset="-128"/>
                <a:ea typeface="Arial Unicode MS" panose="020B0604020202020204" pitchFamily="34" charset="-128"/>
              </a:rPr>
              <a:t> </a:t>
            </a:r>
            <a:r>
              <a:rPr lang="en-US" altLang="en-US" dirty="0" err="1">
                <a:solidFill>
                  <a:srgbClr val="C00000"/>
                </a:solidFill>
                <a:latin typeface="Arial Unicode MS" panose="020B0604020202020204" pitchFamily="34" charset="-128"/>
                <a:ea typeface="Arial Unicode MS" panose="020B0604020202020204" pitchFamily="34" charset="-128"/>
              </a:rPr>
              <a:t>वाटचालीतील</a:t>
            </a:r>
            <a:r>
              <a:rPr lang="en-US" altLang="en-US" dirty="0">
                <a:solidFill>
                  <a:srgbClr val="C00000"/>
                </a:solidFill>
                <a:latin typeface="Arial Unicode MS" panose="020B0604020202020204" pitchFamily="34" charset="-128"/>
                <a:ea typeface="Arial Unicode MS" panose="020B0604020202020204" pitchFamily="34" charset="-128"/>
              </a:rPr>
              <a:t> </a:t>
            </a:r>
            <a:r>
              <a:rPr lang="en-US" altLang="en-US" dirty="0" err="1">
                <a:solidFill>
                  <a:srgbClr val="C00000"/>
                </a:solidFill>
                <a:latin typeface="Arial Unicode MS" panose="020B0604020202020204" pitchFamily="34" charset="-128"/>
                <a:ea typeface="Arial Unicode MS" panose="020B0604020202020204" pitchFamily="34" charset="-128"/>
              </a:rPr>
              <a:t>महत्वाचा</a:t>
            </a:r>
            <a:r>
              <a:rPr lang="en-US" altLang="en-US" dirty="0">
                <a:solidFill>
                  <a:srgbClr val="C00000"/>
                </a:solidFill>
                <a:latin typeface="Arial Unicode MS" panose="020B0604020202020204" pitchFamily="34" charset="-128"/>
                <a:ea typeface="Arial Unicode MS" panose="020B0604020202020204" pitchFamily="34" charset="-128"/>
              </a:rPr>
              <a:t> </a:t>
            </a:r>
            <a:r>
              <a:rPr lang="en-US" altLang="en-US" dirty="0" err="1">
                <a:solidFill>
                  <a:srgbClr val="C00000"/>
                </a:solidFill>
                <a:latin typeface="Arial Unicode MS" panose="020B0604020202020204" pitchFamily="34" charset="-128"/>
                <a:ea typeface="Arial Unicode MS" panose="020B0604020202020204" pitchFamily="34" charset="-128"/>
              </a:rPr>
              <a:t>टप्पा</a:t>
            </a:r>
            <a:endParaRPr lang="en-US" altLang="en-US" dirty="0">
              <a:solidFill>
                <a:srgbClr val="C00000"/>
              </a:solidFill>
              <a:latin typeface="Arial Unicode MS" panose="020B0604020202020204" pitchFamily="34" charset="-128"/>
              <a:ea typeface="Arial Unicode MS" panose="020B0604020202020204" pitchFamily="34" charset="-128"/>
            </a:endParaRPr>
          </a:p>
        </p:txBody>
      </p:sp>
      <p:sp>
        <p:nvSpPr>
          <p:cNvPr id="3076" name="Slide Number Placeholder 3">
            <a:extLst>
              <a:ext uri="{FF2B5EF4-FFF2-40B4-BE49-F238E27FC236}">
                <a16:creationId xmlns:a16="http://schemas.microsoft.com/office/drawing/2014/main" id="{19291D6C-8BFE-49D6-A1E5-63F421121BE8}"/>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FB41475-3B6C-4415-B941-6AC129DD334D}" type="slidenum">
              <a:rPr lang="en-US" altLang="en-US" sz="1400"/>
              <a:pPr eaLnBrk="1" hangingPunct="1">
                <a:spcBef>
                  <a:spcPct val="0"/>
                </a:spcBef>
                <a:buFontTx/>
                <a:buNone/>
              </a:pPr>
              <a:t>7</a:t>
            </a:fld>
            <a:endParaRPr lang="en-US" altLang="en-US" sz="1400"/>
          </a:p>
        </p:txBody>
      </p:sp>
      <p:sp>
        <p:nvSpPr>
          <p:cNvPr id="2" name="Footer Placeholder 1">
            <a:extLst>
              <a:ext uri="{FF2B5EF4-FFF2-40B4-BE49-F238E27FC236}">
                <a16:creationId xmlns:a16="http://schemas.microsoft.com/office/drawing/2014/main" id="{D277479E-7925-4198-95EF-634952A03E44}"/>
              </a:ext>
            </a:extLst>
          </p:cNvPr>
          <p:cNvSpPr>
            <a:spLocks noGrp="1"/>
          </p:cNvSpPr>
          <p:nvPr>
            <p:ph type="ftr" sz="quarter" idx="11"/>
          </p:nvPr>
        </p:nvSpPr>
        <p:spPr/>
        <p:txBody>
          <a:bodyPr/>
          <a:lstStyle/>
          <a:p>
            <a:r>
              <a:rPr lang="hi-IN"/>
              <a:t>सां व संपत्ती २९ मे २०१८ </a:t>
            </a:r>
            <a:endParaRPr lang="en-IN"/>
          </a:p>
        </p:txBody>
      </p:sp>
    </p:spTree>
    <p:extLst>
      <p:ext uri="{BB962C8B-B14F-4D97-AF65-F5344CB8AC3E}">
        <p14:creationId xmlns:p14="http://schemas.microsoft.com/office/powerpoint/2010/main" val="23514955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r>
              <a:rPr lang="mr-IN" dirty="0">
                <a:solidFill>
                  <a:srgbClr val="7030A0"/>
                </a:solidFill>
              </a:rPr>
              <a:t>पाचगाव ग्रामसभेने ठरवलेल्या ११५ पैकी काही वन विषयक नियम </a:t>
            </a:r>
            <a:endParaRPr lang="en-IN" dirty="0">
              <a:solidFill>
                <a:srgbClr val="7030A0"/>
              </a:solidFill>
            </a:endParaRPr>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p:txBody>
          <a:bodyPr>
            <a:normAutofit fontScale="85000" lnSpcReduction="20000"/>
          </a:bodyPr>
          <a:lstStyle/>
          <a:p>
            <a:r>
              <a:rPr lang="hi-IN" b="1" dirty="0">
                <a:solidFill>
                  <a:srgbClr val="C00000"/>
                </a:solidFill>
              </a:rPr>
              <a:t>बंधने :</a:t>
            </a:r>
            <a:r>
              <a:rPr lang="hi-IN" dirty="0">
                <a:solidFill>
                  <a:srgbClr val="C00000"/>
                </a:solidFill>
              </a:rPr>
              <a:t> गाव समाजाच्या प्रत्येक सदस्याला खालील गोष्टी बंधनकारक राहतील. </a:t>
            </a:r>
            <a:endParaRPr lang="en-IN" dirty="0">
              <a:solidFill>
                <a:srgbClr val="C00000"/>
              </a:solidFill>
            </a:endParaRPr>
          </a:p>
          <a:p>
            <a:r>
              <a:rPr lang="hi-IN" b="1" dirty="0">
                <a:solidFill>
                  <a:schemeClr val="accent6">
                    <a:lumMod val="50000"/>
                  </a:schemeClr>
                </a:solidFill>
              </a:rPr>
              <a:t>३.१:</a:t>
            </a:r>
            <a:r>
              <a:rPr lang="hi-IN" dirty="0">
                <a:solidFill>
                  <a:schemeClr val="accent6">
                    <a:lumMod val="50000"/>
                  </a:schemeClr>
                </a:solidFill>
              </a:rPr>
              <a:t> जंगल संरक्षण करण्यासाठी पाचगाव गावातील ग्रामसभेच्या सदस्यांनी ५ व्यक्तीं</a:t>
            </a:r>
            <a:r>
              <a:rPr lang="mr-IN" dirty="0">
                <a:solidFill>
                  <a:schemeClr val="accent6">
                    <a:lumMod val="50000"/>
                  </a:schemeClr>
                </a:solidFill>
              </a:rPr>
              <a:t>च्या </a:t>
            </a:r>
            <a:r>
              <a:rPr lang="hi-IN" dirty="0">
                <a:solidFill>
                  <a:schemeClr val="accent6">
                    <a:lumMod val="50000"/>
                  </a:schemeClr>
                </a:solidFill>
              </a:rPr>
              <a:t>समूहाने जंगल गस्त करावी. वेळ प्रसंगी ५ व्यक्तींच्या समूहामध्ये ग्रामसभेच्या परवानगीने कमी किंवा जास्त करता येइल.</a:t>
            </a:r>
            <a:endParaRPr lang="en-IN" dirty="0">
              <a:solidFill>
                <a:schemeClr val="accent6">
                  <a:lumMod val="50000"/>
                </a:schemeClr>
              </a:solidFill>
            </a:endParaRPr>
          </a:p>
          <a:p>
            <a:r>
              <a:rPr lang="hi-IN" dirty="0">
                <a:solidFill>
                  <a:srgbClr val="C00000"/>
                </a:solidFill>
              </a:rPr>
              <a:t>३.२: जंगल संरक्षणासाठी १८ वर्ष वरील व्यक्तींचा समावेश असावा. </a:t>
            </a:r>
            <a:endParaRPr lang="en-IN" dirty="0">
              <a:solidFill>
                <a:srgbClr val="C00000"/>
              </a:solidFill>
            </a:endParaRPr>
          </a:p>
          <a:p>
            <a:r>
              <a:rPr lang="hi-IN" dirty="0">
                <a:solidFill>
                  <a:schemeClr val="accent6">
                    <a:lumMod val="50000"/>
                  </a:schemeClr>
                </a:solidFill>
              </a:rPr>
              <a:t>३.३: जंगल संरक्षणासाठी  जाताना जंगल गस्त बुकावर सही किंवा अंगठा करून जावे व परत आल्यानंतर सही किंवा अंगठा करावे, जंगलामध्ये आढळलेले प्राणी व इतर काही महत्वपूर्ण बाबी असल्यास त्याची नोंद जंगल गस्त बुकावर करावी.</a:t>
            </a:r>
            <a:r>
              <a:rPr lang="hi-IN" dirty="0">
                <a:solidFill>
                  <a:srgbClr val="C00000"/>
                </a:solidFill>
              </a:rPr>
              <a:t> </a:t>
            </a:r>
            <a:endParaRPr lang="en-IN" dirty="0">
              <a:solidFill>
                <a:srgbClr val="C00000"/>
              </a:solidFill>
            </a:endParaRPr>
          </a:p>
          <a:p>
            <a:r>
              <a:rPr lang="hi-IN" dirty="0">
                <a:solidFill>
                  <a:srgbClr val="C00000"/>
                </a:solidFill>
              </a:rPr>
              <a:t>३.४: जंगल संरक्षणासाठी जो व्यक्ती पाळी असून सुद्धा जाणार नाही त्या व्यक्तीवर २०० रु. दंड राहील. अपवादात्मक परिस्थितीत आजारी पडल्यास किंवा एखादे खूप महत्वाचे काम असल्यास तशी लेखी सूचना आपल्या जंगल गस्त पथकाला किमान एक दिवस आधी द्यावी जेणेकरून त्या सदस्यावरती २०० रुपये दंड बसणार नाही.</a:t>
            </a:r>
            <a:endParaRPr lang="en-IN" dirty="0">
              <a:solidFill>
                <a:srgbClr val="C00000"/>
              </a:solidFill>
            </a:endParaRPr>
          </a:p>
        </p:txBody>
      </p:sp>
      <p:sp>
        <p:nvSpPr>
          <p:cNvPr id="4" name="Footer Placeholder 3">
            <a:extLst>
              <a:ext uri="{FF2B5EF4-FFF2-40B4-BE49-F238E27FC236}">
                <a16:creationId xmlns:a16="http://schemas.microsoft.com/office/drawing/2014/main" id="{E80F8F70-9546-4431-8F67-8084A379318C}"/>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B8733421-3F22-475B-A7AF-E1EB674698DA}"/>
              </a:ext>
            </a:extLst>
          </p:cNvPr>
          <p:cNvSpPr>
            <a:spLocks noGrp="1"/>
          </p:cNvSpPr>
          <p:nvPr>
            <p:ph type="sldNum" sz="quarter" idx="12"/>
          </p:nvPr>
        </p:nvSpPr>
        <p:spPr/>
        <p:txBody>
          <a:bodyPr/>
          <a:lstStyle/>
          <a:p>
            <a:fld id="{385A2BCB-C2FE-4B4C-A02A-97FA466E2302}" type="slidenum">
              <a:rPr lang="en-IN" smtClean="0"/>
              <a:t>8</a:t>
            </a:fld>
            <a:endParaRPr lang="en-IN"/>
          </a:p>
        </p:txBody>
      </p:sp>
    </p:spTree>
    <p:extLst>
      <p:ext uri="{BB962C8B-B14F-4D97-AF65-F5344CB8AC3E}">
        <p14:creationId xmlns:p14="http://schemas.microsoft.com/office/powerpoint/2010/main" val="27581067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A0EC-DED2-4AC2-B7AA-2D01E9C3FB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1BE8F8-F428-4211-A397-33517F30521B}"/>
              </a:ext>
            </a:extLst>
          </p:cNvPr>
          <p:cNvSpPr>
            <a:spLocks noGrp="1"/>
          </p:cNvSpPr>
          <p:nvPr>
            <p:ph idx="1"/>
          </p:nvPr>
        </p:nvSpPr>
        <p:spPr>
          <a:xfrm>
            <a:off x="838200" y="365125"/>
            <a:ext cx="10515600" cy="5811838"/>
          </a:xfrm>
        </p:spPr>
        <p:txBody>
          <a:bodyPr>
            <a:normAutofit fontScale="92500" lnSpcReduction="10000"/>
          </a:bodyPr>
          <a:lstStyle/>
          <a:p>
            <a:r>
              <a:rPr lang="hi-IN" dirty="0">
                <a:solidFill>
                  <a:schemeClr val="accent6">
                    <a:lumMod val="50000"/>
                  </a:schemeClr>
                </a:solidFill>
              </a:rPr>
              <a:t>जंगलात पाचगाव</a:t>
            </a:r>
            <a:r>
              <a:rPr lang="mr-IN" dirty="0">
                <a:solidFill>
                  <a:schemeClr val="accent6">
                    <a:lumMod val="50000"/>
                  </a:schemeClr>
                </a:solidFill>
              </a:rPr>
              <a:t> </a:t>
            </a:r>
            <a:r>
              <a:rPr lang="hi-IN" dirty="0">
                <a:solidFill>
                  <a:schemeClr val="accent6">
                    <a:lumMod val="50000"/>
                  </a:schemeClr>
                </a:solidFill>
              </a:rPr>
              <a:t>गावातील कोणत्याही व्यक्तीवर वन्य प्राण्यांनी प्राणघातक हल्ला केल्यास किंवा किरकोळ जखम केल्यास सध्या शासनाकडून नुकसान भरपाई घेण्यात येईल व ग्रामसभा सक्षम झाल्यावर वरील प्रकारची नुकसान भरपाई पाचगाव गावातील ग्रामस्थांना ग्रामसभा पाचगाव स्वतः देईल.</a:t>
            </a:r>
            <a:endParaRPr lang="en-IN" dirty="0">
              <a:solidFill>
                <a:schemeClr val="accent6">
                  <a:lumMod val="50000"/>
                </a:schemeClr>
              </a:solidFill>
            </a:endParaRPr>
          </a:p>
          <a:p>
            <a:r>
              <a:rPr lang="hi-IN" dirty="0">
                <a:solidFill>
                  <a:srgbClr val="C00000"/>
                </a:solidFill>
              </a:rPr>
              <a:t>३.१४: जंगलगस्त पथकाने देवराईच्या क्षेत्रात (जैवविविधता संरक्षणासाठी राखून ठेवलेले वन) किमान एका आठवड्यात भेट देऊन पाहणी व निरीक्षण करावे. भेटीदरम्यान कुठल्याही वन्य जीवन त्रास होणार नाही याची गस्त पथकातील सदस्यांनी काळजी घ्यावी. ग्रामसभा देवराईचे क्षेत्र सुनिश्चित करून जाहीर करेल.</a:t>
            </a:r>
            <a:endParaRPr lang="en-IN" dirty="0">
              <a:solidFill>
                <a:srgbClr val="C00000"/>
              </a:solidFill>
            </a:endParaRPr>
          </a:p>
          <a:p>
            <a:r>
              <a:rPr lang="hi-IN" dirty="0">
                <a:solidFill>
                  <a:srgbClr val="7030A0"/>
                </a:solidFill>
              </a:rPr>
              <a:t>३.१५: जंगलामध्ये कोणत्याही व्यक्तीने आग लाऊ नये. कोणताही व्यक्ती आग लावताना आढळल्यास त्याला ग्रामसभेत आणण्यात यावे व ग्रामसभेने पुढील कायदेशीर कार्यवाही करण्यासाठी शासनाकडे सुपूर्द करावे.</a:t>
            </a:r>
            <a:endParaRPr lang="en-IN" dirty="0">
              <a:solidFill>
                <a:srgbClr val="7030A0"/>
              </a:solidFill>
            </a:endParaRPr>
          </a:p>
          <a:p>
            <a:r>
              <a:rPr lang="hi-IN" dirty="0">
                <a:solidFill>
                  <a:schemeClr val="accent6">
                    <a:lumMod val="50000"/>
                  </a:schemeClr>
                </a:solidFill>
              </a:rPr>
              <a:t>३.१६: जलाऊ काळी – वाळून गाळून पळालेल्या फांद्या किंवा कुकुड रांझ, कुडा, डिका माली, लोखंडी, गराडी, काकई, घरगुती सीना, भेरा, सूर्या या वनस्पती उपयोगात आणण्यात येईल. या व्यतिरिक्त इतर कोणत्याही वनस्पती प्रजाती उपयोगात आनु नये.</a:t>
            </a:r>
            <a:endParaRPr lang="en-IN" dirty="0">
              <a:solidFill>
                <a:schemeClr val="accent6">
                  <a:lumMod val="50000"/>
                </a:schemeClr>
              </a:solidFill>
            </a:endParaRPr>
          </a:p>
          <a:p>
            <a:endParaRPr lang="en-IN" dirty="0">
              <a:solidFill>
                <a:schemeClr val="accent6">
                  <a:lumMod val="50000"/>
                </a:schemeClr>
              </a:solidFill>
            </a:endParaRPr>
          </a:p>
        </p:txBody>
      </p:sp>
      <p:sp>
        <p:nvSpPr>
          <p:cNvPr id="4" name="Footer Placeholder 3">
            <a:extLst>
              <a:ext uri="{FF2B5EF4-FFF2-40B4-BE49-F238E27FC236}">
                <a16:creationId xmlns:a16="http://schemas.microsoft.com/office/drawing/2014/main" id="{42361555-F649-4B76-8424-1608687E9BB1}"/>
              </a:ext>
            </a:extLst>
          </p:cNvPr>
          <p:cNvSpPr>
            <a:spLocks noGrp="1"/>
          </p:cNvSpPr>
          <p:nvPr>
            <p:ph type="ftr" sz="quarter" idx="11"/>
          </p:nvPr>
        </p:nvSpPr>
        <p:spPr/>
        <p:txBody>
          <a:bodyPr/>
          <a:lstStyle/>
          <a:p>
            <a:r>
              <a:rPr lang="hi-IN"/>
              <a:t>सां व संपत्ती २९ मे २०१८ </a:t>
            </a:r>
            <a:endParaRPr lang="en-IN"/>
          </a:p>
        </p:txBody>
      </p:sp>
      <p:sp>
        <p:nvSpPr>
          <p:cNvPr id="5" name="Slide Number Placeholder 4">
            <a:extLst>
              <a:ext uri="{FF2B5EF4-FFF2-40B4-BE49-F238E27FC236}">
                <a16:creationId xmlns:a16="http://schemas.microsoft.com/office/drawing/2014/main" id="{63CC434D-3AF4-432B-8226-F93DEF86F90A}"/>
              </a:ext>
            </a:extLst>
          </p:cNvPr>
          <p:cNvSpPr>
            <a:spLocks noGrp="1"/>
          </p:cNvSpPr>
          <p:nvPr>
            <p:ph type="sldNum" sz="quarter" idx="12"/>
          </p:nvPr>
        </p:nvSpPr>
        <p:spPr/>
        <p:txBody>
          <a:bodyPr/>
          <a:lstStyle/>
          <a:p>
            <a:fld id="{385A2BCB-C2FE-4B4C-A02A-97FA466E2302}" type="slidenum">
              <a:rPr lang="en-IN" smtClean="0"/>
              <a:t>9</a:t>
            </a:fld>
            <a:endParaRPr lang="en-IN"/>
          </a:p>
        </p:txBody>
      </p:sp>
    </p:spTree>
    <p:extLst>
      <p:ext uri="{BB962C8B-B14F-4D97-AF65-F5344CB8AC3E}">
        <p14:creationId xmlns:p14="http://schemas.microsoft.com/office/powerpoint/2010/main" val="376360730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2654</Words>
  <Application>Microsoft Office PowerPoint</Application>
  <PresentationFormat>Widescreen</PresentationFormat>
  <Paragraphs>463</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Unicode MS</vt:lpstr>
      <vt:lpstr>Aharoni</vt:lpstr>
      <vt:lpstr>Arial</vt:lpstr>
      <vt:lpstr>Calibri</vt:lpstr>
      <vt:lpstr>Calibri Light</vt:lpstr>
      <vt:lpstr>Mangal</vt:lpstr>
      <vt:lpstr>Times New Roman</vt:lpstr>
      <vt:lpstr>Office Theme</vt:lpstr>
      <vt:lpstr>सामूहिक वनसंपत्तीचे लोकाभिमुख व विज्ञानाधारित सुव्यवस्थापन  </vt:lpstr>
      <vt:lpstr>वनाधिकार कायदा </vt:lpstr>
      <vt:lpstr>सामूहिक वनसंपत्ती - कलम ३(१)</vt:lpstr>
      <vt:lpstr>सामूहिक वनसंपत्ती - कलम ३(१)</vt:lpstr>
      <vt:lpstr>सामूहिक वनसंपत्ती - कलम ५ अनुसार अधिकार </vt:lpstr>
      <vt:lpstr>सामूहिक वनसंपत्ती- कलम ७</vt:lpstr>
      <vt:lpstr>आपापल्या क्षेत्रात सार्वभौम ग्रामसभा</vt:lpstr>
      <vt:lpstr>पाचगाव ग्रामसभेने ठरवलेल्या ११५ पैकी काही वन विषयक नियम </vt:lpstr>
      <vt:lpstr>PowerPoint Presentation</vt:lpstr>
      <vt:lpstr>PowerPoint Presentation</vt:lpstr>
      <vt:lpstr>PowerPoint Presentation</vt:lpstr>
      <vt:lpstr>वनविषयक अपराध </vt:lpstr>
      <vt:lpstr>सामूहिक वनसंपत्तीचे व्यवस्थापन</vt:lpstr>
      <vt:lpstr>PowerPoint Presentation</vt:lpstr>
      <vt:lpstr>कार्य आयोजनेचा ढाचा</vt:lpstr>
      <vt:lpstr>वनकार्यआयोजनेसाठी अभ्यासाची पद्धत व ओघ </vt:lpstr>
      <vt:lpstr>लोकांच्या माहितीचे टापू व अधिवास नोंदवणे </vt:lpstr>
      <vt:lpstr>PowerPoint Presentation</vt:lpstr>
      <vt:lpstr>PowerPoint Presentation</vt:lpstr>
      <vt:lpstr>टोपोशीटवर टापुंची नावे </vt:lpstr>
      <vt:lpstr>PowerPoint Presentation</vt:lpstr>
      <vt:lpstr>संख्यात्मक पाहणी </vt:lpstr>
      <vt:lpstr>PowerPoint Presentation</vt:lpstr>
      <vt:lpstr>बांबूचे निरनिराळ्या तऱ्हेने दोहन करण्याच्या निष्पत्तीचा अभ्यास  </vt:lpstr>
      <vt:lpstr>PowerPoint Presentation</vt:lpstr>
      <vt:lpstr>संख्यात्मक अभ्यासासाठी प्रातिनिधिक अभ्यास घटकांची निवड</vt:lpstr>
      <vt:lpstr>गावातील उत्साही युवक-युवतींच्या द्वारे वनाभ्यास </vt:lpstr>
      <vt:lpstr>PowerPoint Presentation</vt:lpstr>
      <vt:lpstr>PowerPoint Presentation</vt:lpstr>
      <vt:lpstr>नवनिर्मित देवरायांची प्रतिष्ठापना</vt:lpstr>
      <vt:lpstr>PowerPoint Presentation</vt:lpstr>
      <vt:lpstr>PowerPoint Presentation</vt:lpstr>
      <vt:lpstr>PowerPoint Presentation</vt:lpstr>
      <vt:lpstr>PowerPoint Presentation</vt:lpstr>
      <vt:lpstr>उपग्रहाच्या चित्रावर टापुंची नावे </vt:lpstr>
      <vt:lpstr>साल्हे गावाची जांभळे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सामुहिक वन व्यवस्थापन</dc:title>
  <dc:creator>Admin</dc:creator>
  <cp:lastModifiedBy>Admin</cp:lastModifiedBy>
  <cp:revision>49</cp:revision>
  <dcterms:created xsi:type="dcterms:W3CDTF">2018-05-27T03:29:28Z</dcterms:created>
  <dcterms:modified xsi:type="dcterms:W3CDTF">2018-05-28T07:42:40Z</dcterms:modified>
</cp:coreProperties>
</file>